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FAEC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73"/>
    <p:restoredTop sz="94585"/>
  </p:normalViewPr>
  <p:slideViewPr>
    <p:cSldViewPr snapToGrid="0">
      <p:cViewPr varScale="1">
        <p:scale>
          <a:sx n="87" d="100"/>
          <a:sy n="87" d="100"/>
        </p:scale>
        <p:origin x="61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742950" y="1122362"/>
            <a:ext cx="84201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238250" y="3602037"/>
            <a:ext cx="74295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675878" y="1709740"/>
            <a:ext cx="8543926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Texte du titre</a:t>
            </a:r>
          </a:p>
        </p:txBody>
      </p:sp>
      <p:sp>
        <p:nvSpPr>
          <p:cNvPr id="3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75878" y="4589464"/>
            <a:ext cx="8543926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681037" y="1825625"/>
            <a:ext cx="4210051" cy="4351338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82328" y="1681163"/>
            <a:ext cx="4190703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14912" y="1681163"/>
            <a:ext cx="421134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73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10" Type="http://schemas.openxmlformats.org/officeDocument/2006/relationships/image" Target="../media/image11.jpeg"/><Relationship Id="rId4" Type="http://schemas.openxmlformats.org/officeDocument/2006/relationships/image" Target="../media/image8.jpe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0" y="0"/>
            <a:ext cx="991969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ZoneTexte 2"/>
          <p:cNvSpPr txBox="1"/>
          <p:nvPr/>
        </p:nvSpPr>
        <p:spPr>
          <a:xfrm>
            <a:off x="2907719" y="-1"/>
            <a:ext cx="4166244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t>PRINTEMPS</a:t>
            </a:r>
          </a:p>
        </p:txBody>
      </p:sp>
      <p:graphicFrame>
        <p:nvGraphicFramePr>
          <p:cNvPr id="96" name="Tableau 4"/>
          <p:cNvGraphicFramePr/>
          <p:nvPr>
            <p:extLst>
              <p:ext uri="{D42A27DB-BD31-4B8C-83A1-F6EECF244321}">
                <p14:modId xmlns:p14="http://schemas.microsoft.com/office/powerpoint/2010/main" val="4183595163"/>
              </p:ext>
            </p:extLst>
          </p:nvPr>
        </p:nvGraphicFramePr>
        <p:xfrm>
          <a:off x="-8284" y="1078991"/>
          <a:ext cx="9914283" cy="491619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1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1587">
                  <a:extLst>
                    <a:ext uri="{9D8B030D-6E8A-4147-A177-3AD203B41FA5}">
                      <a16:colId xmlns:a16="http://schemas.microsoft.com/office/drawing/2014/main" val="3496547893"/>
                    </a:ext>
                  </a:extLst>
                </a:gridCol>
              </a:tblGrid>
              <a:tr h="1028166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fr-FR"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8" name="Image 8" descr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913" y="2152493"/>
            <a:ext cx="772884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 11" descr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762" y="2152493"/>
            <a:ext cx="772884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Image 26" descr="Imag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168914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Image 27" descr="Imag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168914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186625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 32" descr="Imag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Image 33" descr="Imag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 34" descr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Image 35" descr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Image 36" descr="Imag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2" name="Image 37" descr="Imag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8" descr="Image 8">
            <a:extLst>
              <a:ext uri="{FF2B5EF4-FFF2-40B4-BE49-F238E27FC236}">
                <a16:creationId xmlns:a16="http://schemas.microsoft.com/office/drawing/2014/main" id="{A9A00486-6237-EA16-77C0-CF0CEF846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860" y="2152493"/>
            <a:ext cx="772884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8" descr="Image 8">
            <a:extLst>
              <a:ext uri="{FF2B5EF4-FFF2-40B4-BE49-F238E27FC236}">
                <a16:creationId xmlns:a16="http://schemas.microsoft.com/office/drawing/2014/main" id="{BA00FE8E-DC24-FC17-672F-F8E5E99C8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541" y="2152493"/>
            <a:ext cx="772884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8" descr="Image 8">
            <a:extLst>
              <a:ext uri="{FF2B5EF4-FFF2-40B4-BE49-F238E27FC236}">
                <a16:creationId xmlns:a16="http://schemas.microsoft.com/office/drawing/2014/main" id="{1BABC728-7834-A9FC-FA94-94CE7CBFD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31" y="2152493"/>
            <a:ext cx="772884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 7" descr="Image 7">
            <a:extLst>
              <a:ext uri="{FF2B5EF4-FFF2-40B4-BE49-F238E27FC236}">
                <a16:creationId xmlns:a16="http://schemas.microsoft.com/office/drawing/2014/main" id="{CA2F5C59-E9FC-58EE-1772-6F20B95F4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675" y="214949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2" descr="Image 12">
            <a:extLst>
              <a:ext uri="{FF2B5EF4-FFF2-40B4-BE49-F238E27FC236}">
                <a16:creationId xmlns:a16="http://schemas.microsoft.com/office/drawing/2014/main" id="{6F01E99A-77C9-DC39-6CF2-947F99516A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652" y="224975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 12" descr="Image 12">
            <a:extLst>
              <a:ext uri="{FF2B5EF4-FFF2-40B4-BE49-F238E27FC236}">
                <a16:creationId xmlns:a16="http://schemas.microsoft.com/office/drawing/2014/main" id="{AB39EF79-AD71-064C-C008-7F895C2802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6419" y="222400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age 12" descr="Image 12">
            <a:extLst>
              <a:ext uri="{FF2B5EF4-FFF2-40B4-BE49-F238E27FC236}">
                <a16:creationId xmlns:a16="http://schemas.microsoft.com/office/drawing/2014/main" id="{7614F7DA-3F5A-6513-5FDC-3025D73D93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4303" y="2254411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6746663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0" y="0"/>
            <a:ext cx="9919694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17" name="Tableau 2"/>
          <p:cNvGraphicFramePr/>
          <p:nvPr>
            <p:extLst>
              <p:ext uri="{D42A27DB-BD31-4B8C-83A1-F6EECF244321}">
                <p14:modId xmlns:p14="http://schemas.microsoft.com/office/powerpoint/2010/main" val="4090709116"/>
              </p:ext>
            </p:extLst>
          </p:nvPr>
        </p:nvGraphicFramePr>
        <p:xfrm>
          <a:off x="0" y="1180800"/>
          <a:ext cx="9905999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960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7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17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17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17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17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58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976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7635">
                  <a:extLst>
                    <a:ext uri="{9D8B030D-6E8A-4147-A177-3AD203B41FA5}">
                      <a16:colId xmlns:a16="http://schemas.microsoft.com/office/drawing/2014/main" val="3627864076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26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baseline="0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29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AVRIL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8" name="Image 3" descr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788" y="2201232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023" y="2275743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 5" descr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2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ZoneTexte 24"/>
          <p:cNvSpPr txBox="1"/>
          <p:nvPr/>
        </p:nvSpPr>
        <p:spPr>
          <a:xfrm>
            <a:off x="2907719" y="-1"/>
            <a:ext cx="4166244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t>PRINTEMPS</a:t>
            </a:r>
          </a:p>
        </p:txBody>
      </p:sp>
      <p:pic>
        <p:nvPicPr>
          <p:cNvPr id="124" name="Image 10" descr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8856" y="3174501"/>
            <a:ext cx="1161159" cy="1014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168914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168914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Image 33" descr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186625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Image 34" descr="Imag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 35" descr="Imag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age 36" descr="Imag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 37" descr="Imag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Image 38" descr="Imag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Image 39" descr="Imag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 11" descr="Image 11">
            <a:extLst>
              <a:ext uri="{FF2B5EF4-FFF2-40B4-BE49-F238E27FC236}">
                <a16:creationId xmlns:a16="http://schemas.microsoft.com/office/drawing/2014/main" id="{5E6F25C1-C390-E0E9-006C-2FB21A0E7A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9891" y="2385672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 11" descr="Image 11">
            <a:extLst>
              <a:ext uri="{FF2B5EF4-FFF2-40B4-BE49-F238E27FC236}">
                <a16:creationId xmlns:a16="http://schemas.microsoft.com/office/drawing/2014/main" id="{0045EC63-9730-C347-6BFE-0A7E6FCE11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9320" y="2303226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11" descr="Image 11">
            <a:extLst>
              <a:ext uri="{FF2B5EF4-FFF2-40B4-BE49-F238E27FC236}">
                <a16:creationId xmlns:a16="http://schemas.microsoft.com/office/drawing/2014/main" id="{025993D0-EFD3-6B23-5491-4FE2ED8C6E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5177" y="236208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 11" descr="Image 11">
            <a:extLst>
              <a:ext uri="{FF2B5EF4-FFF2-40B4-BE49-F238E27FC236}">
                <a16:creationId xmlns:a16="http://schemas.microsoft.com/office/drawing/2014/main" id="{50269979-E771-5DB1-A215-791C9D1E46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8777" y="2311160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3" descr="Image 3">
            <a:extLst>
              <a:ext uri="{FF2B5EF4-FFF2-40B4-BE49-F238E27FC236}">
                <a16:creationId xmlns:a16="http://schemas.microsoft.com/office/drawing/2014/main" id="{357540C4-A568-7393-BA73-5C10D4500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7211" y="2228714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12" descr="Image 12">
            <a:extLst>
              <a:ext uri="{FF2B5EF4-FFF2-40B4-BE49-F238E27FC236}">
                <a16:creationId xmlns:a16="http://schemas.microsoft.com/office/drawing/2014/main" id="{1C068B87-BE03-8048-9420-85423A566E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17" y="2303225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0" y="0"/>
            <a:ext cx="991969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ZoneTexte 2"/>
          <p:cNvSpPr txBox="1"/>
          <p:nvPr/>
        </p:nvSpPr>
        <p:spPr>
          <a:xfrm>
            <a:off x="2907719" y="-1"/>
            <a:ext cx="4166244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t>PRINTEMPS</a:t>
            </a:r>
          </a:p>
        </p:txBody>
      </p:sp>
      <p:graphicFrame>
        <p:nvGraphicFramePr>
          <p:cNvPr id="141" name="Tableau 3"/>
          <p:cNvGraphicFramePr/>
          <p:nvPr>
            <p:extLst>
              <p:ext uri="{D42A27DB-BD31-4B8C-83A1-F6EECF244321}">
                <p14:modId xmlns:p14="http://schemas.microsoft.com/office/powerpoint/2010/main" val="1206396252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750507678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sz="1000"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sz="1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VENDREDI </a:t>
                      </a:r>
                      <a:endParaRPr sz="1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sz="1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sz="1000"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2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Image 8" descr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634" y="219097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Image 11" descr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Image 12" descr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739" y="226548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Image 14" descr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1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Image 24" descr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168914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age 25" descr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168914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186625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186623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Image 13" descr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3918" y="3187781"/>
            <a:ext cx="966847" cy="9988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4" descr="Image 14">
            <a:extLst>
              <a:ext uri="{FF2B5EF4-FFF2-40B4-BE49-F238E27FC236}">
                <a16:creationId xmlns:a16="http://schemas.microsoft.com/office/drawing/2014/main" id="{4C53D55B-234F-D45B-F5E3-15A0E166E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520" y="2236650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12" descr="Image 12">
            <a:extLst>
              <a:ext uri="{FF2B5EF4-FFF2-40B4-BE49-F238E27FC236}">
                <a16:creationId xmlns:a16="http://schemas.microsoft.com/office/drawing/2014/main" id="{8D548E4B-CDF1-6EBA-DC5C-35EB4B3C6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3674" y="2389812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8" descr="Image 8">
            <a:extLst>
              <a:ext uri="{FF2B5EF4-FFF2-40B4-BE49-F238E27FC236}">
                <a16:creationId xmlns:a16="http://schemas.microsoft.com/office/drawing/2014/main" id="{0B096440-CBAB-A40E-C9E8-0A3FF7CAE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182" y="2236650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8" descr="Image 8">
            <a:extLst>
              <a:ext uri="{FF2B5EF4-FFF2-40B4-BE49-F238E27FC236}">
                <a16:creationId xmlns:a16="http://schemas.microsoft.com/office/drawing/2014/main" id="{EFB449FC-E559-2E42-8309-10C3F8FAE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638" y="2265487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0" y="0"/>
            <a:ext cx="991969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Rectangle 3"/>
          <p:cNvSpPr txBox="1"/>
          <p:nvPr/>
        </p:nvSpPr>
        <p:spPr>
          <a:xfrm>
            <a:off x="3073353" y="-1"/>
            <a:ext cx="4097050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t>PRINTEMPS</a:t>
            </a:r>
          </a:p>
        </p:txBody>
      </p:sp>
      <p:graphicFrame>
        <p:nvGraphicFramePr>
          <p:cNvPr id="164" name="Tableau 4"/>
          <p:cNvGraphicFramePr/>
          <p:nvPr>
            <p:extLst>
              <p:ext uri="{D42A27DB-BD31-4B8C-83A1-F6EECF244321}">
                <p14:modId xmlns:p14="http://schemas.microsoft.com/office/powerpoint/2010/main" val="3872957603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4002149689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MAI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65" name="Image 5" descr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Image 6" descr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010" y="2324142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Image 11" descr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0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Image 12" descr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3681" y="223866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Image 33" descr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Image 34" descr="Imag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 14" descr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712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6" descr="Image 6">
            <a:extLst>
              <a:ext uri="{FF2B5EF4-FFF2-40B4-BE49-F238E27FC236}">
                <a16:creationId xmlns:a16="http://schemas.microsoft.com/office/drawing/2014/main" id="{4A1EB65E-30EC-CEE9-3BD3-BD9C86956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597" y="2339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1" descr="Image 11">
            <a:extLst>
              <a:ext uri="{FF2B5EF4-FFF2-40B4-BE49-F238E27FC236}">
                <a16:creationId xmlns:a16="http://schemas.microsoft.com/office/drawing/2014/main" id="{43EF64C4-857B-46A1-17DC-B4CA5C4B2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6292" y="2202441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11" descr="Image 11">
            <a:extLst>
              <a:ext uri="{FF2B5EF4-FFF2-40B4-BE49-F238E27FC236}">
                <a16:creationId xmlns:a16="http://schemas.microsoft.com/office/drawing/2014/main" id="{732D936C-F9CD-9792-3812-5D164C95A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8395" y="2202441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1" descr="Image 11">
            <a:extLst>
              <a:ext uri="{FF2B5EF4-FFF2-40B4-BE49-F238E27FC236}">
                <a16:creationId xmlns:a16="http://schemas.microsoft.com/office/drawing/2014/main" id="{2C0CD762-A917-970B-02B3-42AF07BB9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8399" y="2238667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0" y="0"/>
            <a:ext cx="991969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ZoneTexte 2"/>
          <p:cNvSpPr txBox="1"/>
          <p:nvPr/>
        </p:nvSpPr>
        <p:spPr>
          <a:xfrm>
            <a:off x="2907719" y="-1"/>
            <a:ext cx="4166244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t>PRINTEMPS</a:t>
            </a:r>
          </a:p>
        </p:txBody>
      </p:sp>
      <p:graphicFrame>
        <p:nvGraphicFramePr>
          <p:cNvPr id="186" name="Tableau 3"/>
          <p:cNvGraphicFramePr/>
          <p:nvPr>
            <p:extLst>
              <p:ext uri="{D42A27DB-BD31-4B8C-83A1-F6EECF244321}">
                <p14:modId xmlns:p14="http://schemas.microsoft.com/office/powerpoint/2010/main" val="2721179770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051011663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baseline="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26</a:t>
                      </a:r>
                      <a:endParaRPr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MAI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MAI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28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MAI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88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8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Image 10" descr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734" y="2324543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 11" descr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047" y="223866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 33" descr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 34" descr="Imag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137" y="2271313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Image 29" descr="Imag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2712" y="22427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Image 8" descr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670" y="226548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0" descr="Image 10">
            <a:extLst>
              <a:ext uri="{FF2B5EF4-FFF2-40B4-BE49-F238E27FC236}">
                <a16:creationId xmlns:a16="http://schemas.microsoft.com/office/drawing/2014/main" id="{DC6A1542-FE49-4C72-0F94-8B33303AB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8174" y="231317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10" descr="Image 10">
            <a:extLst>
              <a:ext uri="{FF2B5EF4-FFF2-40B4-BE49-F238E27FC236}">
                <a16:creationId xmlns:a16="http://schemas.microsoft.com/office/drawing/2014/main" id="{F811E6C9-5C46-6269-0642-22ADF2A97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4089" y="2339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 10" descr="Image 10">
            <a:extLst>
              <a:ext uri="{FF2B5EF4-FFF2-40B4-BE49-F238E27FC236}">
                <a16:creationId xmlns:a16="http://schemas.microsoft.com/office/drawing/2014/main" id="{853C95A9-770C-8F6A-FA55-69E466878C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9" y="2324543"/>
            <a:ext cx="952532" cy="6432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90" y="0"/>
            <a:ext cx="991969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ZoneTexte 2"/>
          <p:cNvSpPr txBox="1"/>
          <p:nvPr/>
        </p:nvSpPr>
        <p:spPr>
          <a:xfrm>
            <a:off x="2907719" y="-1"/>
            <a:ext cx="4166244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t>PRINTEMPS</a:t>
            </a:r>
          </a:p>
        </p:txBody>
      </p:sp>
      <p:graphicFrame>
        <p:nvGraphicFramePr>
          <p:cNvPr id="208" name="Tableau 3"/>
          <p:cNvGraphicFramePr/>
          <p:nvPr>
            <p:extLst>
              <p:ext uri="{D42A27DB-BD31-4B8C-83A1-F6EECF244321}">
                <p14:modId xmlns:p14="http://schemas.microsoft.com/office/powerpoint/2010/main" val="943295606"/>
              </p:ext>
            </p:extLst>
          </p:nvPr>
        </p:nvGraphicFramePr>
        <p:xfrm>
          <a:off x="0" y="1180800"/>
          <a:ext cx="9919692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2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2188">
                  <a:extLst>
                    <a:ext uri="{9D8B030D-6E8A-4147-A177-3AD203B41FA5}">
                      <a16:colId xmlns:a16="http://schemas.microsoft.com/office/drawing/2014/main" val="4109232905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29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MAI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sz="1000"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baseline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JEUDI </a:t>
                      </a:r>
                      <a:endParaRPr sz="1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sz="14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sz="1000"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0" name="Image 5" descr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age 6" descr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76" y="224279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9" descr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462" y="225637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age 10" descr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111" y="2339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Image 12" descr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799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Image 25" descr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 33" descr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 8" descr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6845" y="231730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10" descr="Image 10">
            <a:extLst>
              <a:ext uri="{FF2B5EF4-FFF2-40B4-BE49-F238E27FC236}">
                <a16:creationId xmlns:a16="http://schemas.microsoft.com/office/drawing/2014/main" id="{D766D456-5FE8-5556-68B2-2EF1CF121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9721" y="2339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10" descr="Image 10">
            <a:extLst>
              <a:ext uri="{FF2B5EF4-FFF2-40B4-BE49-F238E27FC236}">
                <a16:creationId xmlns:a16="http://schemas.microsoft.com/office/drawing/2014/main" id="{0D98F2B6-3485-134F-863D-134BB86F68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551" y="2375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9" descr="Image 9">
            <a:extLst>
              <a:ext uri="{FF2B5EF4-FFF2-40B4-BE49-F238E27FC236}">
                <a16:creationId xmlns:a16="http://schemas.microsoft.com/office/drawing/2014/main" id="{02B811C2-E9F8-7463-6E04-AF34A2EDF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373" y="2226975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F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0"/>
            <a:ext cx="9884504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2700">
            <a:miter lim="400000"/>
          </a:ln>
        </p:spPr>
      </p:pic>
      <p:graphicFrame>
        <p:nvGraphicFramePr>
          <p:cNvPr id="230" name="Tableau 3"/>
          <p:cNvGraphicFramePr/>
          <p:nvPr>
            <p:extLst>
              <p:ext uri="{D42A27DB-BD31-4B8C-83A1-F6EECF244321}">
                <p14:modId xmlns:p14="http://schemas.microsoft.com/office/powerpoint/2010/main" val="743895581"/>
              </p:ext>
            </p:extLst>
          </p:nvPr>
        </p:nvGraphicFramePr>
        <p:xfrm>
          <a:off x="1" y="1180800"/>
          <a:ext cx="9884502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98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98278">
                  <a:extLst>
                    <a:ext uri="{9D8B030D-6E8A-4147-A177-3AD203B41FA5}">
                      <a16:colId xmlns:a16="http://schemas.microsoft.com/office/drawing/2014/main" val="3142253958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33" name="Image 6" descr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3438" y="2339998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Image 7" descr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0271" y="226548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age 8" descr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92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Image 9" descr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13" y="234363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Image 10" descr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9600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Image 12" descr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96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Image 13" descr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3" y="2265487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ZoneTexte 24"/>
          <p:cNvSpPr txBox="1"/>
          <p:nvPr/>
        </p:nvSpPr>
        <p:spPr>
          <a:xfrm>
            <a:off x="1480679" y="-1"/>
            <a:ext cx="4166244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solidFill>
                  <a:srgbClr val="FFFFFF"/>
                </a:solidFill>
              </a:defRPr>
            </a:lvl1pPr>
          </a:lstStyle>
          <a:p>
            <a:r>
              <a:t>PRINTEMPS</a:t>
            </a:r>
          </a:p>
        </p:txBody>
      </p:sp>
      <p:pic>
        <p:nvPicPr>
          <p:cNvPr id="244" name="Image 27" descr="Imag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Image 28" descr="Imag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Image 29" descr="Image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Image 30" descr="Imag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Image 31" descr="Imag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Image 32" descr="Imag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Image 33" descr="Imag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Image 34" descr="Imag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Image 35" descr="Imag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6" descr="Image 6">
            <a:extLst>
              <a:ext uri="{FF2B5EF4-FFF2-40B4-BE49-F238E27FC236}">
                <a16:creationId xmlns:a16="http://schemas.microsoft.com/office/drawing/2014/main" id="{32D15263-16F3-2B58-8D0B-80301E8BD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230" y="2342264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6" descr="Image 6">
            <a:extLst>
              <a:ext uri="{FF2B5EF4-FFF2-40B4-BE49-F238E27FC236}">
                <a16:creationId xmlns:a16="http://schemas.microsoft.com/office/drawing/2014/main" id="{43736F92-936E-6C2A-64A9-42AEEC1943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030" y="2368602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1" descr="Image 1">
            <a:extLst>
              <a:ext uri="{FF2B5EF4-FFF2-40B4-BE49-F238E27FC236}">
                <a16:creationId xmlns:a16="http://schemas.microsoft.com/office/drawing/2014/main" id="{CFA3F1E4-67C2-0C6C-CFE8-C1A7619436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2" b="-1489"/>
          <a:stretch>
            <a:fillRect/>
          </a:stretch>
        </p:blipFill>
        <p:spPr>
          <a:xfrm>
            <a:off x="13216" y="0"/>
            <a:ext cx="5505551" cy="69723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2700">
            <a:miter lim="400000"/>
          </a:ln>
        </p:spPr>
      </p:pic>
      <p:pic>
        <p:nvPicPr>
          <p:cNvPr id="254" name="Image 1" descr="Image 1"/>
          <p:cNvPicPr>
            <a:picLocks noChangeAspect="1"/>
          </p:cNvPicPr>
          <p:nvPr/>
        </p:nvPicPr>
        <p:blipFill>
          <a:blip r:embed="rId4"/>
          <a:srcRect l="13188"/>
          <a:stretch>
            <a:fillRect/>
          </a:stretch>
        </p:blipFill>
        <p:spPr>
          <a:xfrm>
            <a:off x="5517982" y="-1"/>
            <a:ext cx="4400728" cy="6857999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ZoneTexte 2"/>
          <p:cNvSpPr txBox="1"/>
          <p:nvPr/>
        </p:nvSpPr>
        <p:spPr>
          <a:xfrm>
            <a:off x="6625580" y="15902"/>
            <a:ext cx="2090059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/>
            </a:lvl1pPr>
          </a:lstStyle>
          <a:p>
            <a:r>
              <a:rPr dirty="0"/>
              <a:t>ETE</a:t>
            </a:r>
          </a:p>
        </p:txBody>
      </p:sp>
      <p:graphicFrame>
        <p:nvGraphicFramePr>
          <p:cNvPr id="256" name="Tableau 3"/>
          <p:cNvGraphicFramePr/>
          <p:nvPr>
            <p:extLst>
              <p:ext uri="{D42A27DB-BD31-4B8C-83A1-F6EECF244321}">
                <p14:modId xmlns:p14="http://schemas.microsoft.com/office/powerpoint/2010/main" val="426982788"/>
              </p:ext>
            </p:extLst>
          </p:nvPr>
        </p:nvGraphicFramePr>
        <p:xfrm>
          <a:off x="-4257" y="1239623"/>
          <a:ext cx="9922965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99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9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9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9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9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9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280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023">
                  <a:extLst>
                    <a:ext uri="{9D8B030D-6E8A-4147-A177-3AD203B41FA5}">
                      <a16:colId xmlns:a16="http://schemas.microsoft.com/office/drawing/2014/main" val="3823610503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sz="25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JUI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24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JUIN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58" name="Image 5" descr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558" y="2317310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Image 6" descr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Image 9" descr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399" y="224689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Image 10" descr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147" y="2312201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Image 11" descr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9111" y="2339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Image 12" descr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6362" y="2428131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Image 13" descr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4855" y="227980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Image 23" descr="Imag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Image 24" descr="Imag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Image 25" descr="Imag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Image 26" descr="Imag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Image 27" descr="Imag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Image 28" descr="Imag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Image 29" descr="Image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Image 30" descr="Imag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Image 31" descr="Image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 11" descr="Imag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4689" y="3442940"/>
            <a:ext cx="720891" cy="7269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 25" descr="Image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5527111" y="3256180"/>
            <a:ext cx="475489" cy="475489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ZoneTexte 26"/>
          <p:cNvSpPr txBox="1"/>
          <p:nvPr/>
        </p:nvSpPr>
        <p:spPr>
          <a:xfrm>
            <a:off x="5586362" y="3903849"/>
            <a:ext cx="72331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rPr dirty="0"/>
              <a:t>ETE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289" y="4997727"/>
            <a:ext cx="687193" cy="73071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517982" y="5748226"/>
            <a:ext cx="1035332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FETE DE LA MUSIQUE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3F1861E-6DA9-3BB0-8993-180D25F8DC63}"/>
              </a:ext>
            </a:extLst>
          </p:cNvPr>
          <p:cNvSpPr txBox="1"/>
          <p:nvPr/>
        </p:nvSpPr>
        <p:spPr>
          <a:xfrm>
            <a:off x="1578077" y="648929"/>
            <a:ext cx="9239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6" name="Image 6" descr="Image 6">
            <a:extLst>
              <a:ext uri="{FF2B5EF4-FFF2-40B4-BE49-F238E27FC236}">
                <a16:creationId xmlns:a16="http://schemas.microsoft.com/office/drawing/2014/main" id="{003D004A-24F3-599C-9173-D537B12C51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2056" y="2421808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 6" descr="Image 6">
            <a:extLst>
              <a:ext uri="{FF2B5EF4-FFF2-40B4-BE49-F238E27FC236}">
                <a16:creationId xmlns:a16="http://schemas.microsoft.com/office/drawing/2014/main" id="{455A7182-8594-1C07-7739-B973206494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8889" y="2391822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Image 1" descr="Image 1"/>
          <p:cNvPicPr>
            <a:picLocks noChangeAspect="1"/>
          </p:cNvPicPr>
          <p:nvPr/>
        </p:nvPicPr>
        <p:blipFill>
          <a:blip r:embed="rId2"/>
          <a:srcRect l="13188"/>
          <a:stretch>
            <a:fillRect/>
          </a:stretch>
        </p:blipFill>
        <p:spPr>
          <a:xfrm>
            <a:off x="-2" y="0"/>
            <a:ext cx="990600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ZoneTexte 2"/>
          <p:cNvSpPr txBox="1"/>
          <p:nvPr/>
        </p:nvSpPr>
        <p:spPr>
          <a:xfrm>
            <a:off x="4056120" y="-1"/>
            <a:ext cx="1690003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/>
            </a:lvl1pPr>
          </a:lstStyle>
          <a:p>
            <a:r>
              <a:t>ETE</a:t>
            </a:r>
          </a:p>
        </p:txBody>
      </p:sp>
      <p:graphicFrame>
        <p:nvGraphicFramePr>
          <p:cNvPr id="278" name="Tableau 3"/>
          <p:cNvGraphicFramePr/>
          <p:nvPr>
            <p:extLst>
              <p:ext uri="{D42A27DB-BD31-4B8C-83A1-F6EECF244321}">
                <p14:modId xmlns:p14="http://schemas.microsoft.com/office/powerpoint/2010/main" val="112364052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711869003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25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</a:t>
                      </a: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26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ysClr val="windowText" lastClr="000000"/>
                          </a:solidFill>
                        </a:rPr>
                        <a:t>27</a:t>
                      </a:r>
                      <a:endParaRPr sz="1000"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28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JUIN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baseline="0" dirty="0">
                          <a:solidFill>
                            <a:sysClr val="windowText" lastClr="000000"/>
                          </a:solidFill>
                        </a:rPr>
                        <a:t>29</a:t>
                      </a:r>
                      <a:endParaRPr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</a:t>
                      </a: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endParaRPr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MERCREDI </a:t>
                      </a:r>
                      <a:endParaRPr sz="1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baseline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  <a:endParaRPr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JEUDI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sz="14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VENDREDI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aseline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sz="1000" baseline="300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ysClr val="windowText" lastClr="000000"/>
                          </a:solidFill>
                        </a:rPr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ysClr val="windowText" lastClr="000000"/>
                          </a:solidFill>
                        </a:rPr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79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Image 23" descr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32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Image 24" descr="Imag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291" y="224279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Image 26" descr="Imag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716" y="2256833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Image 28" descr="Imag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131" y="231730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Image 29" descr="Imag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398" y="2322178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Image 32" descr="Imag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Image 33" descr="Imag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Image 34" descr="Imag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Image 35" descr="Imag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 36" descr="Imag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Image 37" descr="Imag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Image 38" descr="Imag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 28" descr="Imag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175" y="231730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29" descr="Image 29">
            <a:extLst>
              <a:ext uri="{FF2B5EF4-FFF2-40B4-BE49-F238E27FC236}">
                <a16:creationId xmlns:a16="http://schemas.microsoft.com/office/drawing/2014/main" id="{F4730AF8-E6F2-0D5C-0123-21B6A88C9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440" y="2339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26" descr="Image 26">
            <a:extLst>
              <a:ext uri="{FF2B5EF4-FFF2-40B4-BE49-F238E27FC236}">
                <a16:creationId xmlns:a16="http://schemas.microsoft.com/office/drawing/2014/main" id="{FAFD29DD-3635-73C8-EA2F-6AA6777A3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9554" y="2247666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Image 1" descr="Image 1"/>
          <p:cNvPicPr>
            <a:picLocks noChangeAspect="1"/>
          </p:cNvPicPr>
          <p:nvPr/>
        </p:nvPicPr>
        <p:blipFill>
          <a:blip r:embed="rId2"/>
          <a:srcRect l="13188"/>
          <a:stretch>
            <a:fillRect/>
          </a:stretch>
        </p:blipFill>
        <p:spPr>
          <a:xfrm>
            <a:off x="0" y="0"/>
            <a:ext cx="990600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ZoneTexte 2"/>
          <p:cNvSpPr txBox="1"/>
          <p:nvPr/>
        </p:nvSpPr>
        <p:spPr>
          <a:xfrm>
            <a:off x="4056120" y="-1"/>
            <a:ext cx="1690003" cy="1120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/>
            </a:lvl1pPr>
          </a:lstStyle>
          <a:p>
            <a:r>
              <a:t>ETE</a:t>
            </a:r>
          </a:p>
        </p:txBody>
      </p:sp>
      <p:graphicFrame>
        <p:nvGraphicFramePr>
          <p:cNvPr id="300" name="Tableau 3"/>
          <p:cNvGraphicFramePr/>
          <p:nvPr>
            <p:extLst>
              <p:ext uri="{D42A27DB-BD31-4B8C-83A1-F6EECF244321}">
                <p14:modId xmlns:p14="http://schemas.microsoft.com/office/powerpoint/2010/main" val="1093388473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636020326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4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5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MARDI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6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MERCREDI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7</a:t>
                      </a:r>
                      <a:endParaRPr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JEUDI</a:t>
                      </a: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8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VENDREDI </a:t>
                      </a:r>
                      <a:endParaRPr sz="1000" dirty="0"/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rgbClr val="000000"/>
                          </a:solidFill>
                          <a:uFillTx/>
                          <a:latin typeface="Script cole"/>
                          <a:sym typeface="Calibri"/>
                        </a:rPr>
                        <a:t>9</a:t>
                      </a:r>
                      <a:endParaRPr sz="2500" b="0" i="0" u="none" strike="noStrike" cap="none" spc="0" baseline="0" dirty="0">
                        <a:solidFill>
                          <a:srgbClr val="000000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SAMEDI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1</a:t>
                      </a:r>
                      <a:r>
                        <a:rPr lang="fr-FR" dirty="0"/>
                        <a:t>0</a:t>
                      </a:r>
                      <a:endParaRPr sz="14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DIMANCHE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1</a:t>
                      </a:r>
                      <a:r>
                        <a:rPr lang="fr-FR" dirty="0"/>
                        <a:t>1</a:t>
                      </a:r>
                      <a:endParaRPr sz="1000" baseline="30000" dirty="0"/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/>
                        <a:t>JUILLET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LUNDI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12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/>
                        <a:t>JUILLET</a:t>
                      </a:r>
                      <a:endParaRPr dirty="0"/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01" name="Image 9" descr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399" y="224689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 10" descr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0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 13" descr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799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 24" descr="Imag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2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Image 25" descr="Imag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8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Image 26" descr="Imag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1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Image 27" descr="Imag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600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Image 28" descr="Imag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Image 29" descr="Imag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Image 23" descr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Image 30" descr="Imag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 31" descr="Imag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 32" descr="Imag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 33" descr="Imag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age 34" descr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 35" descr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Image 36" descr="Imag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Image 37" descr="Imag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1668</TotalTime>
  <Words>308</Words>
  <Application>Microsoft Office PowerPoint</Application>
  <PresentationFormat>Format A4 (210 x 297 mm)</PresentationFormat>
  <Paragraphs>282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Script cole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ECOLE</dc:creator>
  <cp:lastModifiedBy>chrystèle mouteaux</cp:lastModifiedBy>
  <cp:revision>29</cp:revision>
  <dcterms:modified xsi:type="dcterms:W3CDTF">2026-08-26T11:12:22Z</dcterms:modified>
</cp:coreProperties>
</file>