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18"/>
  </p:notesMasterIdLst>
  <p:sldIdLst>
    <p:sldId id="271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72" r:id="rId11"/>
    <p:sldId id="265" r:id="rId12"/>
    <p:sldId id="273" r:id="rId13"/>
    <p:sldId id="274" r:id="rId14"/>
    <p:sldId id="275" r:id="rId15"/>
    <p:sldId id="276" r:id="rId16"/>
    <p:sldId id="277" r:id="rId17"/>
  </p:sldIdLst>
  <p:sldSz cx="9906000" cy="6858000" type="A4"/>
  <p:notesSz cx="6858000" cy="9144000"/>
  <p:defaultTextStyle>
    <a:defPPr marL="0" marR="0" indent="0" algn="l" defTabSz="914400" rtl="0" fontAlgn="auto" latinLnBrk="1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</a:defRPr>
    </a:defPPr>
    <a:lvl1pPr marL="0" marR="0" indent="0" algn="l" defTabSz="457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Calibri"/>
      </a:defRPr>
    </a:lvl1pPr>
    <a:lvl2pPr marL="0" marR="0" indent="457200" algn="l" defTabSz="457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Calibri"/>
      </a:defRPr>
    </a:lvl2pPr>
    <a:lvl3pPr marL="0" marR="0" indent="914400" algn="l" defTabSz="457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Calibri"/>
      </a:defRPr>
    </a:lvl3pPr>
    <a:lvl4pPr marL="0" marR="0" indent="1371600" algn="l" defTabSz="457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Calibri"/>
      </a:defRPr>
    </a:lvl4pPr>
    <a:lvl5pPr marL="0" marR="0" indent="1828800" algn="l" defTabSz="457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Calibri"/>
      </a:defRPr>
    </a:lvl5pPr>
    <a:lvl6pPr marL="0" marR="0" indent="2286000" algn="l" defTabSz="457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Calibri"/>
      </a:defRPr>
    </a:lvl6pPr>
    <a:lvl7pPr marL="0" marR="0" indent="2743200" algn="l" defTabSz="457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Calibri"/>
      </a:defRPr>
    </a:lvl7pPr>
    <a:lvl8pPr marL="0" marR="0" indent="3200400" algn="l" defTabSz="457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Calibri"/>
      </a:defRPr>
    </a:lvl8pPr>
    <a:lvl9pPr marL="0" marR="0" indent="3657600" algn="l" defTabSz="457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Calibri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8AD8"/>
    <a:srgbClr val="FAEC0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940675A-B579-460E-94D1-54222C63F5DA}">
  <a:tblStyle styleId="{4C3C2611-4C71-4FC5-86AE-919BDF0F9419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DD4EA"/>
          </a:solidFill>
        </a:fill>
      </a:tcStyle>
    </a:wholeTbl>
    <a:band2H>
      <a:tcTxStyle/>
      <a:tcStyle>
        <a:tcBdr/>
        <a:fill>
          <a:solidFill>
            <a:srgbClr val="E8EBF5"/>
          </a:solidFill>
        </a:fill>
      </a:tcStyle>
    </a:band2H>
    <a:firstCol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Row>
  </a:tblStyle>
  <a:tblStyle styleId="{C7B018BB-80A7-4F77-B60F-C8B233D01FF8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E0E0E0"/>
          </a:solidFill>
        </a:fill>
      </a:tcStyle>
    </a:wholeTbl>
    <a:band2H>
      <a:tcTxStyle/>
      <a:tcStyle>
        <a:tcBdr/>
        <a:fill>
          <a:solidFill>
            <a:srgbClr val="F0F0F0"/>
          </a:solidFill>
        </a:fill>
      </a:tcStyle>
    </a:band2H>
    <a:firstCol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Col>
    <a:la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Row>
  </a:tblStyle>
  <a:tblStyle styleId="{EEE7283C-3CF3-47DC-8721-378D4A62B228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D4E2CE"/>
          </a:solidFill>
        </a:fill>
      </a:tcStyle>
    </a:wholeTbl>
    <a:band2H>
      <a:tcTxStyle/>
      <a:tcStyle>
        <a:tcBdr/>
        <a:fill>
          <a:solidFill>
            <a:srgbClr val="EBF1E8"/>
          </a:solidFill>
        </a:fill>
      </a:tcStyle>
    </a:band2H>
    <a:firstCol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Col>
    <a:la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Row>
  </a:tblStyle>
  <a:tblStyle styleId="{CF821DB8-F4EB-4A41-A1BA-3FCAFE7338EE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E6E6E6"/>
          </a:solidFill>
        </a:fill>
      </a:tcStyle>
    </a:wholeTbl>
    <a:band2H>
      <a:tcTxStyle/>
      <a:tcStyle>
        <a:tcBdr/>
        <a:fill>
          <a:solidFill>
            <a:srgbClr val="FFFFFF"/>
          </a:solidFill>
        </a:fill>
      </a:tcStyle>
    </a:band2H>
    <a:firstCol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Ref idx="maj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508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254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Row>
  </a:tblStyle>
  <a:tblStyle styleId="{33BA23B1-9221-436E-865A-0063620EA4FD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ACACA"/>
          </a:solidFill>
        </a:fill>
      </a:tcStyle>
    </a:wholeTbl>
    <a:band2H>
      <a:tcTxStyle/>
      <a:tcStyle>
        <a:tcBdr/>
        <a:fill>
          <a:solidFill>
            <a:srgbClr val="E6E6E6"/>
          </a:solidFill>
        </a:fill>
      </a:tcStyle>
    </a:band2H>
    <a:firstCol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firstCol>
    <a:la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firstRow>
  </a:tblStyle>
  <a:tblStyle styleId="{2708684C-4D16-4618-839F-0558EEFCDFE6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solidFill>
            <a:srgbClr val="000000">
              <a:alpha val="20000"/>
            </a:srgbClr>
          </a:solidFill>
        </a:fill>
      </a:tcStyle>
    </a:wholeTbl>
    <a:band2H>
      <a:tcTxStyle/>
      <a:tcStyle>
        <a:tcBdr/>
        <a:fill>
          <a:solidFill>
            <a:srgbClr val="FFFFFF"/>
          </a:solidFill>
        </a:fill>
      </a:tcStyle>
    </a:band2H>
    <a:firstCol>
      <a:tcTxStyle b="on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solidFill>
            <a:srgbClr val="000000">
              <a:alpha val="20000"/>
            </a:srgbClr>
          </a:solidFill>
        </a:fill>
      </a:tcStyle>
    </a:firstCol>
    <a:lastRow>
      <a:tcTxStyle b="on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508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noFill/>
        </a:fill>
      </a:tcStyle>
    </a:lastRow>
    <a:firstRow>
      <a:tcTxStyle b="on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6573"/>
    <p:restoredTop sz="94585"/>
  </p:normalViewPr>
  <p:slideViewPr>
    <p:cSldViewPr snapToGrid="0">
      <p:cViewPr varScale="1">
        <p:scale>
          <a:sx n="87" d="100"/>
          <a:sy n="87" d="100"/>
        </p:scale>
        <p:origin x="619" y="6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Shape 9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92" name="Shape 92"/>
          <p:cNvSpPr>
            <a:spLocks noGrp="1"/>
          </p:cNvSpPr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defTabSz="457200" latinLnBrk="0">
      <a:defRPr sz="1200">
        <a:latin typeface="+mj-lt"/>
        <a:ea typeface="+mj-ea"/>
        <a:cs typeface="+mj-cs"/>
        <a:sym typeface="Calibri"/>
      </a:defRPr>
    </a:lvl1pPr>
    <a:lvl2pPr indent="228600" defTabSz="457200" latinLnBrk="0">
      <a:defRPr sz="1200">
        <a:latin typeface="+mj-lt"/>
        <a:ea typeface="+mj-ea"/>
        <a:cs typeface="+mj-cs"/>
        <a:sym typeface="Calibri"/>
      </a:defRPr>
    </a:lvl2pPr>
    <a:lvl3pPr indent="457200" defTabSz="457200" latinLnBrk="0">
      <a:defRPr sz="1200">
        <a:latin typeface="+mj-lt"/>
        <a:ea typeface="+mj-ea"/>
        <a:cs typeface="+mj-cs"/>
        <a:sym typeface="Calibri"/>
      </a:defRPr>
    </a:lvl3pPr>
    <a:lvl4pPr indent="685800" defTabSz="457200" latinLnBrk="0">
      <a:defRPr sz="1200">
        <a:latin typeface="+mj-lt"/>
        <a:ea typeface="+mj-ea"/>
        <a:cs typeface="+mj-cs"/>
        <a:sym typeface="Calibri"/>
      </a:defRPr>
    </a:lvl4pPr>
    <a:lvl5pPr indent="914400" defTabSz="457200" latinLnBrk="0">
      <a:defRPr sz="1200">
        <a:latin typeface="+mj-lt"/>
        <a:ea typeface="+mj-ea"/>
        <a:cs typeface="+mj-cs"/>
        <a:sym typeface="Calibri"/>
      </a:defRPr>
    </a:lvl5pPr>
    <a:lvl6pPr indent="1143000" defTabSz="457200" latinLnBrk="0">
      <a:defRPr sz="1200">
        <a:latin typeface="+mj-lt"/>
        <a:ea typeface="+mj-ea"/>
        <a:cs typeface="+mj-cs"/>
        <a:sym typeface="Calibri"/>
      </a:defRPr>
    </a:lvl6pPr>
    <a:lvl7pPr indent="1371600" defTabSz="457200" latinLnBrk="0">
      <a:defRPr sz="1200">
        <a:latin typeface="+mj-lt"/>
        <a:ea typeface="+mj-ea"/>
        <a:cs typeface="+mj-cs"/>
        <a:sym typeface="Calibri"/>
      </a:defRPr>
    </a:lvl7pPr>
    <a:lvl8pPr indent="1600200" defTabSz="457200" latinLnBrk="0">
      <a:defRPr sz="1200">
        <a:latin typeface="+mj-lt"/>
        <a:ea typeface="+mj-ea"/>
        <a:cs typeface="+mj-cs"/>
        <a:sym typeface="Calibri"/>
      </a:defRPr>
    </a:lvl8pPr>
    <a:lvl9pPr indent="1828800" defTabSz="457200" latinLnBrk="0">
      <a:defRPr sz="1200">
        <a:latin typeface="+mj-lt"/>
        <a:ea typeface="+mj-ea"/>
        <a:cs typeface="+mj-cs"/>
        <a:sym typeface="Calibri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e du titre"/>
          <p:cNvSpPr txBox="1">
            <a:spLocks noGrp="1"/>
          </p:cNvSpPr>
          <p:nvPr>
            <p:ph type="title"/>
          </p:nvPr>
        </p:nvSpPr>
        <p:spPr>
          <a:xfrm>
            <a:off x="742950" y="1122362"/>
            <a:ext cx="8420100" cy="2387601"/>
          </a:xfrm>
          <a:prstGeom prst="rect">
            <a:avLst/>
          </a:prstGeom>
        </p:spPr>
        <p:txBody>
          <a:bodyPr anchor="b"/>
          <a:lstStyle>
            <a:lvl1pPr algn="ctr">
              <a:defRPr sz="6000"/>
            </a:lvl1pPr>
          </a:lstStyle>
          <a:p>
            <a:r>
              <a:t>Texte du titre</a:t>
            </a:r>
          </a:p>
        </p:txBody>
      </p:sp>
      <p:sp>
        <p:nvSpPr>
          <p:cNvPr id="12" name="Texte niveau 1…"/>
          <p:cNvSpPr txBox="1">
            <a:spLocks noGrp="1"/>
          </p:cNvSpPr>
          <p:nvPr>
            <p:ph type="body" sz="quarter" idx="1"/>
          </p:nvPr>
        </p:nvSpPr>
        <p:spPr>
          <a:xfrm>
            <a:off x="1238250" y="3602037"/>
            <a:ext cx="7429500" cy="1655763"/>
          </a:xfrm>
          <a:prstGeom prst="rect">
            <a:avLst/>
          </a:prstGeom>
        </p:spPr>
        <p:txBody>
          <a:bodyPr/>
          <a:lstStyle>
            <a:lvl1pPr marL="0" indent="0" algn="ctr">
              <a:buSzTx/>
              <a:buFontTx/>
              <a:buNone/>
              <a:defRPr sz="2400"/>
            </a:lvl1pPr>
            <a:lvl2pPr marL="0" indent="457200" algn="ctr">
              <a:buSzTx/>
              <a:buFontTx/>
              <a:buNone/>
              <a:defRPr sz="2400"/>
            </a:lvl2pPr>
            <a:lvl3pPr marL="0" indent="914400" algn="ctr">
              <a:buSzTx/>
              <a:buFontTx/>
              <a:buNone/>
              <a:defRPr sz="2400"/>
            </a:lvl3pPr>
            <a:lvl4pPr marL="0" indent="1371600" algn="ctr">
              <a:buSzTx/>
              <a:buFontTx/>
              <a:buNone/>
              <a:defRPr sz="2400"/>
            </a:lvl4pPr>
            <a:lvl5pPr marL="0" indent="1828800" algn="ctr">
              <a:buSzTx/>
              <a:buFontTx/>
              <a:buNone/>
              <a:defRPr sz="2400"/>
            </a:lvl5pPr>
          </a:lstStyle>
          <a:p>
            <a:r>
              <a:t>Texte niveau 1</a:t>
            </a:r>
          </a:p>
          <a:p>
            <a:pPr lvl="1"/>
            <a:r>
              <a:t>Texte niveau 2</a:t>
            </a:r>
          </a:p>
          <a:p>
            <a:pPr lvl="2"/>
            <a:r>
              <a:t>Texte niveau 3</a:t>
            </a:r>
          </a:p>
          <a:p>
            <a:pPr lvl="3"/>
            <a:r>
              <a:t>Texte niveau 4</a:t>
            </a:r>
          </a:p>
          <a:p>
            <a:pPr lvl="4"/>
            <a:r>
              <a:t>Texte niveau 5</a:t>
            </a:r>
          </a:p>
        </p:txBody>
      </p:sp>
      <p:sp>
        <p:nvSpPr>
          <p:cNvPr id="13" name="Numéro de diapositive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‹N°›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Texte du titre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Texte du titre</a:t>
            </a:r>
          </a:p>
        </p:txBody>
      </p:sp>
      <p:sp>
        <p:nvSpPr>
          <p:cNvPr id="21" name="Texte niveau 1…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t>Texte niveau 1</a:t>
            </a:r>
          </a:p>
          <a:p>
            <a:pPr lvl="1"/>
            <a:r>
              <a:t>Texte niveau 2</a:t>
            </a:r>
          </a:p>
          <a:p>
            <a:pPr lvl="2"/>
            <a:r>
              <a:t>Texte niveau 3</a:t>
            </a:r>
          </a:p>
          <a:p>
            <a:pPr lvl="3"/>
            <a:r>
              <a:t>Texte niveau 4</a:t>
            </a:r>
          </a:p>
          <a:p>
            <a:pPr lvl="4"/>
            <a:r>
              <a:t>Texte niveau 5</a:t>
            </a:r>
          </a:p>
        </p:txBody>
      </p:sp>
      <p:sp>
        <p:nvSpPr>
          <p:cNvPr id="22" name="Numéro de diapositive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‹N°›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Texte du titre"/>
          <p:cNvSpPr txBox="1">
            <a:spLocks noGrp="1"/>
          </p:cNvSpPr>
          <p:nvPr>
            <p:ph type="title"/>
          </p:nvPr>
        </p:nvSpPr>
        <p:spPr>
          <a:xfrm>
            <a:off x="675878" y="1709740"/>
            <a:ext cx="8543926" cy="2852737"/>
          </a:xfrm>
          <a:prstGeom prst="rect">
            <a:avLst/>
          </a:prstGeom>
        </p:spPr>
        <p:txBody>
          <a:bodyPr anchor="b"/>
          <a:lstStyle>
            <a:lvl1pPr>
              <a:defRPr sz="6000"/>
            </a:lvl1pPr>
          </a:lstStyle>
          <a:p>
            <a:r>
              <a:t>Texte du titre</a:t>
            </a:r>
          </a:p>
        </p:txBody>
      </p:sp>
      <p:sp>
        <p:nvSpPr>
          <p:cNvPr id="30" name="Texte niveau 1…"/>
          <p:cNvSpPr txBox="1">
            <a:spLocks noGrp="1"/>
          </p:cNvSpPr>
          <p:nvPr>
            <p:ph type="body" sz="quarter" idx="1"/>
          </p:nvPr>
        </p:nvSpPr>
        <p:spPr>
          <a:xfrm>
            <a:off x="675878" y="4589464"/>
            <a:ext cx="8543926" cy="1500188"/>
          </a:xfrm>
          <a:prstGeom prst="rect">
            <a:avLst/>
          </a:prstGeom>
        </p:spPr>
        <p:txBody>
          <a:bodyPr/>
          <a:lstStyle>
            <a:lvl1pPr marL="0" indent="0">
              <a:buSzTx/>
              <a:buFontTx/>
              <a:buNone/>
              <a:defRPr sz="2400"/>
            </a:lvl1pPr>
            <a:lvl2pPr marL="0" indent="457200">
              <a:buSzTx/>
              <a:buFontTx/>
              <a:buNone/>
              <a:defRPr sz="2400"/>
            </a:lvl2pPr>
            <a:lvl3pPr marL="0" indent="914400">
              <a:buSzTx/>
              <a:buFontTx/>
              <a:buNone/>
              <a:defRPr sz="2400"/>
            </a:lvl3pPr>
            <a:lvl4pPr marL="0" indent="1371600">
              <a:buSzTx/>
              <a:buFontTx/>
              <a:buNone/>
              <a:defRPr sz="2400"/>
            </a:lvl4pPr>
            <a:lvl5pPr marL="0" indent="1828800">
              <a:buSzTx/>
              <a:buFontTx/>
              <a:buNone/>
              <a:defRPr sz="2400"/>
            </a:lvl5pPr>
          </a:lstStyle>
          <a:p>
            <a:r>
              <a:t>Texte niveau 1</a:t>
            </a:r>
          </a:p>
          <a:p>
            <a:pPr lvl="1"/>
            <a:r>
              <a:t>Texte niveau 2</a:t>
            </a:r>
          </a:p>
          <a:p>
            <a:pPr lvl="2"/>
            <a:r>
              <a:t>Texte niveau 3</a:t>
            </a:r>
          </a:p>
          <a:p>
            <a:pPr lvl="3"/>
            <a:r>
              <a:t>Texte niveau 4</a:t>
            </a:r>
          </a:p>
          <a:p>
            <a:pPr lvl="4"/>
            <a:r>
              <a:t>Texte niveau 5</a:t>
            </a:r>
          </a:p>
        </p:txBody>
      </p:sp>
      <p:sp>
        <p:nvSpPr>
          <p:cNvPr id="31" name="Numéro de diapositive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‹N°›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Texte du titre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Texte du titre</a:t>
            </a:r>
          </a:p>
        </p:txBody>
      </p:sp>
      <p:sp>
        <p:nvSpPr>
          <p:cNvPr id="39" name="Texte niveau 1…"/>
          <p:cNvSpPr txBox="1">
            <a:spLocks noGrp="1"/>
          </p:cNvSpPr>
          <p:nvPr>
            <p:ph type="body" sz="half" idx="1"/>
          </p:nvPr>
        </p:nvSpPr>
        <p:spPr>
          <a:xfrm>
            <a:off x="681037" y="1825625"/>
            <a:ext cx="4210051" cy="4351338"/>
          </a:xfrm>
          <a:prstGeom prst="rect">
            <a:avLst/>
          </a:prstGeom>
        </p:spPr>
        <p:txBody>
          <a:bodyPr/>
          <a:lstStyle/>
          <a:p>
            <a:r>
              <a:t>Texte niveau 1</a:t>
            </a:r>
          </a:p>
          <a:p>
            <a:pPr lvl="1"/>
            <a:r>
              <a:t>Texte niveau 2</a:t>
            </a:r>
          </a:p>
          <a:p>
            <a:pPr lvl="2"/>
            <a:r>
              <a:t>Texte niveau 3</a:t>
            </a:r>
          </a:p>
          <a:p>
            <a:pPr lvl="3"/>
            <a:r>
              <a:t>Texte niveau 4</a:t>
            </a:r>
          </a:p>
          <a:p>
            <a:pPr lvl="4"/>
            <a:r>
              <a:t>Texte niveau 5</a:t>
            </a:r>
          </a:p>
        </p:txBody>
      </p:sp>
      <p:sp>
        <p:nvSpPr>
          <p:cNvPr id="40" name="Numéro de diapositive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‹N°›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Texte du titre"/>
          <p:cNvSpPr txBox="1">
            <a:spLocks noGrp="1"/>
          </p:cNvSpPr>
          <p:nvPr>
            <p:ph type="title"/>
          </p:nvPr>
        </p:nvSpPr>
        <p:spPr>
          <a:xfrm>
            <a:off x="682328" y="365127"/>
            <a:ext cx="8543926" cy="1325563"/>
          </a:xfrm>
          <a:prstGeom prst="rect">
            <a:avLst/>
          </a:prstGeom>
        </p:spPr>
        <p:txBody>
          <a:bodyPr/>
          <a:lstStyle/>
          <a:p>
            <a:r>
              <a:t>Texte du titre</a:t>
            </a:r>
          </a:p>
        </p:txBody>
      </p:sp>
      <p:sp>
        <p:nvSpPr>
          <p:cNvPr id="48" name="Texte niveau 1…"/>
          <p:cNvSpPr txBox="1">
            <a:spLocks noGrp="1"/>
          </p:cNvSpPr>
          <p:nvPr>
            <p:ph type="body" sz="quarter" idx="1"/>
          </p:nvPr>
        </p:nvSpPr>
        <p:spPr>
          <a:xfrm>
            <a:off x="682328" y="1681163"/>
            <a:ext cx="4190703" cy="823913"/>
          </a:xfrm>
          <a:prstGeom prst="rect">
            <a:avLst/>
          </a:prstGeom>
        </p:spPr>
        <p:txBody>
          <a:bodyPr anchor="b"/>
          <a:lstStyle>
            <a:lvl1pPr marL="0" indent="0">
              <a:buSzTx/>
              <a:buFontTx/>
              <a:buNone/>
              <a:defRPr sz="2400" b="1"/>
            </a:lvl1pPr>
            <a:lvl2pPr marL="0" indent="457200">
              <a:buSzTx/>
              <a:buFontTx/>
              <a:buNone/>
              <a:defRPr sz="2400" b="1"/>
            </a:lvl2pPr>
            <a:lvl3pPr marL="0" indent="914400">
              <a:buSzTx/>
              <a:buFontTx/>
              <a:buNone/>
              <a:defRPr sz="2400" b="1"/>
            </a:lvl3pPr>
            <a:lvl4pPr marL="0" indent="1371600">
              <a:buSzTx/>
              <a:buFontTx/>
              <a:buNone/>
              <a:defRPr sz="2400" b="1"/>
            </a:lvl4pPr>
            <a:lvl5pPr marL="0" indent="1828800">
              <a:buSzTx/>
              <a:buFontTx/>
              <a:buNone/>
              <a:defRPr sz="2400" b="1"/>
            </a:lvl5pPr>
          </a:lstStyle>
          <a:p>
            <a:r>
              <a:t>Texte niveau 1</a:t>
            </a:r>
          </a:p>
          <a:p>
            <a:pPr lvl="1"/>
            <a:r>
              <a:t>Texte niveau 2</a:t>
            </a:r>
          </a:p>
          <a:p>
            <a:pPr lvl="2"/>
            <a:r>
              <a:t>Texte niveau 3</a:t>
            </a:r>
          </a:p>
          <a:p>
            <a:pPr lvl="3"/>
            <a:r>
              <a:t>Texte niveau 4</a:t>
            </a:r>
          </a:p>
          <a:p>
            <a:pPr lvl="4"/>
            <a:r>
              <a:t>Texte niveau 5</a:t>
            </a:r>
          </a:p>
        </p:txBody>
      </p:sp>
      <p:sp>
        <p:nvSpPr>
          <p:cNvPr id="49" name="Text Placeholder 4"/>
          <p:cNvSpPr>
            <a:spLocks noGrp="1"/>
          </p:cNvSpPr>
          <p:nvPr>
            <p:ph type="body" sz="quarter" idx="21"/>
          </p:nvPr>
        </p:nvSpPr>
        <p:spPr>
          <a:xfrm>
            <a:off x="5014912" y="1681163"/>
            <a:ext cx="4211341" cy="823913"/>
          </a:xfrm>
          <a:prstGeom prst="rect">
            <a:avLst/>
          </a:prstGeom>
        </p:spPr>
        <p:txBody>
          <a:bodyPr anchor="b"/>
          <a:lstStyle/>
          <a:p>
            <a:pPr marL="0" indent="0">
              <a:buSzTx/>
              <a:buFontTx/>
              <a:buNone/>
              <a:defRPr sz="2400" b="1"/>
            </a:pPr>
            <a:endParaRPr/>
          </a:p>
        </p:txBody>
      </p:sp>
      <p:sp>
        <p:nvSpPr>
          <p:cNvPr id="50" name="Numéro de diapositive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‹N°›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Texte du titre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Texte du titre</a:t>
            </a:r>
          </a:p>
        </p:txBody>
      </p:sp>
      <p:sp>
        <p:nvSpPr>
          <p:cNvPr id="58" name="Numéro de diapositive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‹N°›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Numéro de diapositive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‹N°›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Texte du titre"/>
          <p:cNvSpPr txBox="1">
            <a:spLocks noGrp="1"/>
          </p:cNvSpPr>
          <p:nvPr>
            <p:ph type="title"/>
          </p:nvPr>
        </p:nvSpPr>
        <p:spPr>
          <a:xfrm>
            <a:off x="682328" y="457200"/>
            <a:ext cx="3194943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t>Texte du titre</a:t>
            </a:r>
          </a:p>
        </p:txBody>
      </p:sp>
      <p:sp>
        <p:nvSpPr>
          <p:cNvPr id="73" name="Texte niveau 1…"/>
          <p:cNvSpPr txBox="1">
            <a:spLocks noGrp="1"/>
          </p:cNvSpPr>
          <p:nvPr>
            <p:ph type="body" sz="half" idx="1"/>
          </p:nvPr>
        </p:nvSpPr>
        <p:spPr>
          <a:xfrm>
            <a:off x="4211339" y="987427"/>
            <a:ext cx="5014914" cy="4873626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 marL="718457" indent="-261257">
              <a:defRPr sz="3200"/>
            </a:lvl2pPr>
            <a:lvl3pPr marL="1219200" indent="-304800">
              <a:defRPr sz="3200"/>
            </a:lvl3pPr>
            <a:lvl4pPr marL="1737360" indent="-365760">
              <a:defRPr sz="3200"/>
            </a:lvl4pPr>
            <a:lvl5pPr marL="2194560" indent="-365760">
              <a:defRPr sz="3200"/>
            </a:lvl5pPr>
          </a:lstStyle>
          <a:p>
            <a:r>
              <a:t>Texte niveau 1</a:t>
            </a:r>
          </a:p>
          <a:p>
            <a:pPr lvl="1"/>
            <a:r>
              <a:t>Texte niveau 2</a:t>
            </a:r>
          </a:p>
          <a:p>
            <a:pPr lvl="2"/>
            <a:r>
              <a:t>Texte niveau 3</a:t>
            </a:r>
          </a:p>
          <a:p>
            <a:pPr lvl="3"/>
            <a:r>
              <a:t>Texte niveau 4</a:t>
            </a:r>
          </a:p>
          <a:p>
            <a:pPr lvl="4"/>
            <a:r>
              <a:t>Texte niveau 5</a:t>
            </a:r>
          </a:p>
        </p:txBody>
      </p:sp>
      <p:sp>
        <p:nvSpPr>
          <p:cNvPr id="74" name="Text Placeholder 3"/>
          <p:cNvSpPr>
            <a:spLocks noGrp="1"/>
          </p:cNvSpPr>
          <p:nvPr>
            <p:ph type="body" sz="quarter" idx="21"/>
          </p:nvPr>
        </p:nvSpPr>
        <p:spPr>
          <a:xfrm>
            <a:off x="682328" y="2057400"/>
            <a:ext cx="3194943" cy="3811588"/>
          </a:xfrm>
          <a:prstGeom prst="rect">
            <a:avLst/>
          </a:prstGeom>
        </p:spPr>
        <p:txBody>
          <a:bodyPr/>
          <a:lstStyle/>
          <a:p>
            <a:pPr marL="0" indent="0">
              <a:buSzTx/>
              <a:buFontTx/>
              <a:buNone/>
              <a:defRPr sz="1600"/>
            </a:pPr>
            <a:endParaRPr/>
          </a:p>
        </p:txBody>
      </p:sp>
      <p:sp>
        <p:nvSpPr>
          <p:cNvPr id="75" name="Numéro de diapositive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‹N°›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Texte du titre"/>
          <p:cNvSpPr txBox="1">
            <a:spLocks noGrp="1"/>
          </p:cNvSpPr>
          <p:nvPr>
            <p:ph type="title"/>
          </p:nvPr>
        </p:nvSpPr>
        <p:spPr>
          <a:xfrm>
            <a:off x="682328" y="457200"/>
            <a:ext cx="3194943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t>Texte du titre</a:t>
            </a:r>
          </a:p>
        </p:txBody>
      </p:sp>
      <p:sp>
        <p:nvSpPr>
          <p:cNvPr id="83" name="Picture Placeholder 2"/>
          <p:cNvSpPr>
            <a:spLocks noGrp="1"/>
          </p:cNvSpPr>
          <p:nvPr>
            <p:ph type="pic" sz="half" idx="21"/>
          </p:nvPr>
        </p:nvSpPr>
        <p:spPr>
          <a:xfrm>
            <a:off x="4211339" y="987427"/>
            <a:ext cx="5014914" cy="4873626"/>
          </a:xfrm>
          <a:prstGeom prst="rect">
            <a:avLst/>
          </a:prstGeom>
        </p:spPr>
        <p:txBody>
          <a:bodyPr lIns="91439" rIns="91439">
            <a:noAutofit/>
          </a:bodyPr>
          <a:lstStyle/>
          <a:p>
            <a:endParaRPr/>
          </a:p>
        </p:txBody>
      </p:sp>
      <p:sp>
        <p:nvSpPr>
          <p:cNvPr id="84" name="Texte niveau 1…"/>
          <p:cNvSpPr txBox="1">
            <a:spLocks noGrp="1"/>
          </p:cNvSpPr>
          <p:nvPr>
            <p:ph type="body" sz="quarter" idx="1"/>
          </p:nvPr>
        </p:nvSpPr>
        <p:spPr>
          <a:xfrm>
            <a:off x="682328" y="2057400"/>
            <a:ext cx="3194943" cy="3811588"/>
          </a:xfrm>
          <a:prstGeom prst="rect">
            <a:avLst/>
          </a:prstGeom>
        </p:spPr>
        <p:txBody>
          <a:bodyPr/>
          <a:lstStyle>
            <a:lvl1pPr marL="0" indent="0">
              <a:buSzTx/>
              <a:buFontTx/>
              <a:buNone/>
              <a:defRPr sz="1600"/>
            </a:lvl1pPr>
            <a:lvl2pPr marL="0" indent="457200">
              <a:buSzTx/>
              <a:buFontTx/>
              <a:buNone/>
              <a:defRPr sz="1600"/>
            </a:lvl2pPr>
            <a:lvl3pPr marL="0" indent="914400">
              <a:buSzTx/>
              <a:buFontTx/>
              <a:buNone/>
              <a:defRPr sz="1600"/>
            </a:lvl3pPr>
            <a:lvl4pPr marL="0" indent="1371600">
              <a:buSzTx/>
              <a:buFontTx/>
              <a:buNone/>
              <a:defRPr sz="1600"/>
            </a:lvl4pPr>
            <a:lvl5pPr marL="0" indent="1828800">
              <a:buSzTx/>
              <a:buFontTx/>
              <a:buNone/>
              <a:defRPr sz="1600"/>
            </a:lvl5pPr>
          </a:lstStyle>
          <a:p>
            <a:r>
              <a:t>Texte niveau 1</a:t>
            </a:r>
          </a:p>
          <a:p>
            <a:pPr lvl="1"/>
            <a:r>
              <a:t>Texte niveau 2</a:t>
            </a:r>
          </a:p>
          <a:p>
            <a:pPr lvl="2"/>
            <a:r>
              <a:t>Texte niveau 3</a:t>
            </a:r>
          </a:p>
          <a:p>
            <a:pPr lvl="3"/>
            <a:r>
              <a:t>Texte niveau 4</a:t>
            </a:r>
          </a:p>
          <a:p>
            <a:pPr lvl="4"/>
            <a:r>
              <a:t>Texte niveau 5</a:t>
            </a:r>
          </a:p>
        </p:txBody>
      </p:sp>
      <p:sp>
        <p:nvSpPr>
          <p:cNvPr id="85" name="Numéro de diapositive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‹N°›</a:t>
            </a:fld>
            <a:endParaRPr/>
          </a:p>
        </p:txBody>
      </p:sp>
    </p:spTree>
  </p:cSld>
  <p:clrMapOvr>
    <a:masterClrMapping/>
  </p:clrMapOvr>
  <p:transition spd="med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e du titre"/>
          <p:cNvSpPr txBox="1">
            <a:spLocks noGrp="1"/>
          </p:cNvSpPr>
          <p:nvPr>
            <p:ph type="title"/>
          </p:nvPr>
        </p:nvSpPr>
        <p:spPr>
          <a:xfrm>
            <a:off x="681037" y="365127"/>
            <a:ext cx="8543926" cy="132556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9" rIns="45719" anchor="ctr">
            <a:normAutofit/>
          </a:bodyPr>
          <a:lstStyle/>
          <a:p>
            <a:r>
              <a:t>Texte du titre</a:t>
            </a:r>
          </a:p>
        </p:txBody>
      </p:sp>
      <p:sp>
        <p:nvSpPr>
          <p:cNvPr id="3" name="Texte niveau 1…"/>
          <p:cNvSpPr txBox="1">
            <a:spLocks noGrp="1"/>
          </p:cNvSpPr>
          <p:nvPr>
            <p:ph type="body" idx="1"/>
          </p:nvPr>
        </p:nvSpPr>
        <p:spPr>
          <a:xfrm>
            <a:off x="681037" y="1825625"/>
            <a:ext cx="8543926" cy="435133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9" rIns="45719">
            <a:normAutofit/>
          </a:bodyPr>
          <a:lstStyle/>
          <a:p>
            <a:r>
              <a:t>Texte niveau 1</a:t>
            </a:r>
          </a:p>
          <a:p>
            <a:pPr lvl="1"/>
            <a:r>
              <a:t>Texte niveau 2</a:t>
            </a:r>
          </a:p>
          <a:p>
            <a:pPr lvl="2"/>
            <a:r>
              <a:t>Texte niveau 3</a:t>
            </a:r>
          </a:p>
          <a:p>
            <a:pPr lvl="3"/>
            <a:r>
              <a:t>Texte niveau 4</a:t>
            </a:r>
          </a:p>
          <a:p>
            <a:pPr lvl="4"/>
            <a:r>
              <a:t>Texte niveau 5</a:t>
            </a:r>
          </a:p>
        </p:txBody>
      </p:sp>
      <p:sp>
        <p:nvSpPr>
          <p:cNvPr id="4" name="Numéro de diapositive"/>
          <p:cNvSpPr txBox="1">
            <a:spLocks noGrp="1"/>
          </p:cNvSpPr>
          <p:nvPr>
            <p:ph type="sldNum" sz="quarter" idx="2"/>
          </p:nvPr>
        </p:nvSpPr>
        <p:spPr>
          <a:xfrm>
            <a:off x="8966339" y="6404294"/>
            <a:ext cx="258625" cy="269241"/>
          </a:xfrm>
          <a:prstGeom prst="rect">
            <a:avLst/>
          </a:prstGeom>
          <a:ln w="12700">
            <a:miter lim="400000"/>
          </a:ln>
        </p:spPr>
        <p:txBody>
          <a:bodyPr wrap="none" lIns="45719" rIns="45719" anchor="ctr">
            <a:spAutoFit/>
          </a:bodyPr>
          <a:lstStyle>
            <a:lvl1pPr algn="r">
              <a:defRPr sz="1200">
                <a:solidFill>
                  <a:srgbClr val="888888"/>
                </a:solidFill>
              </a:defRPr>
            </a:lvl1pPr>
          </a:lstStyle>
          <a:p>
            <a:fld id="{86CB4B4D-7CA3-9044-876B-883B54F8677D}" type="slidenum">
              <a:t>‹N°›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</p:sldLayoutIdLst>
  <p:transition spd="med"/>
  <p:txStyles>
    <p:titleStyle>
      <a:lvl1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1pPr>
      <a:lvl2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2pPr>
      <a:lvl3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3pPr>
      <a:lvl4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4pPr>
      <a:lvl5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5pPr>
      <a:lvl6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6pPr>
      <a:lvl7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7pPr>
      <a:lvl8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8pPr>
      <a:lvl9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9pPr>
    </p:titleStyle>
    <p:bodyStyle>
      <a:lvl1pPr marL="228600" marR="0" indent="-228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1pPr>
      <a:lvl2pPr marL="723900" marR="0" indent="-2667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2pPr>
      <a:lvl3pPr marL="1234439" marR="0" indent="-320039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3pPr>
      <a:lvl4pPr marL="17272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4pPr>
      <a:lvl5pPr marL="21844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5pPr>
      <a:lvl6pPr marL="26416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6pPr>
      <a:lvl7pPr marL="30988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7pPr>
      <a:lvl8pPr marL="35560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8pPr>
      <a:lvl9pPr marL="40132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9pPr>
    </p:bodyStyle>
    <p:otherStyle>
      <a:lvl1pPr marL="0" marR="0" indent="0" algn="r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1pPr>
      <a:lvl2pPr marL="0" marR="0" indent="457200" algn="r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2pPr>
      <a:lvl3pPr marL="0" marR="0" indent="914400" algn="r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3pPr>
      <a:lvl4pPr marL="0" marR="0" indent="1371600" algn="r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4pPr>
      <a:lvl5pPr marL="0" marR="0" indent="1828800" algn="r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5pPr>
      <a:lvl6pPr marL="0" marR="0" indent="2286000" algn="r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6pPr>
      <a:lvl7pPr marL="0" marR="0" indent="2743200" algn="r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7pPr>
      <a:lvl8pPr marL="0" marR="0" indent="3200400" algn="r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8pPr>
      <a:lvl9pPr marL="0" marR="0" indent="3657600" algn="r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5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.jpeg"/><Relationship Id="rId5" Type="http://schemas.openxmlformats.org/officeDocument/2006/relationships/image" Target="../media/image3.png"/><Relationship Id="rId4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.png"/><Relationship Id="rId4" Type="http://schemas.openxmlformats.org/officeDocument/2006/relationships/image" Target="../media/image4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.png"/><Relationship Id="rId4" Type="http://schemas.openxmlformats.org/officeDocument/2006/relationships/image" Target="../media/image4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.png"/><Relationship Id="rId5" Type="http://schemas.openxmlformats.org/officeDocument/2006/relationships/image" Target="../media/image2.png"/><Relationship Id="rId4" Type="http://schemas.openxmlformats.org/officeDocument/2006/relationships/image" Target="../media/image4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image" Target="../media/image7.png"/><Relationship Id="rId7" Type="http://schemas.openxmlformats.org/officeDocument/2006/relationships/image" Target="../media/image3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.png"/><Relationship Id="rId5" Type="http://schemas.openxmlformats.org/officeDocument/2006/relationships/image" Target="../media/image2.png"/><Relationship Id="rId10" Type="http://schemas.openxmlformats.org/officeDocument/2006/relationships/image" Target="../media/image11.jpeg"/><Relationship Id="rId4" Type="http://schemas.openxmlformats.org/officeDocument/2006/relationships/image" Target="../media/image8.jpeg"/><Relationship Id="rId9" Type="http://schemas.openxmlformats.org/officeDocument/2006/relationships/image" Target="../media/image10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4" name="Image 1" descr="Imag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3690" y="0"/>
            <a:ext cx="9919694" cy="6858000"/>
          </a:xfrm>
          <a:prstGeom prst="rect">
            <a:avLst/>
          </a:prstGeom>
          <a:ln w="12700">
            <a:miter lim="400000"/>
          </a:ln>
        </p:spPr>
      </p:pic>
      <p:sp>
        <p:nvSpPr>
          <p:cNvPr id="95" name="ZoneTexte 2"/>
          <p:cNvSpPr txBox="1"/>
          <p:nvPr/>
        </p:nvSpPr>
        <p:spPr>
          <a:xfrm>
            <a:off x="2907719" y="-1"/>
            <a:ext cx="4166244" cy="11201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>
            <a:lvl1pPr>
              <a:defRPr sz="6600">
                <a:solidFill>
                  <a:srgbClr val="FFFFFF"/>
                </a:solidFill>
              </a:defRPr>
            </a:lvl1pPr>
          </a:lstStyle>
          <a:p>
            <a:r>
              <a:t>PRINTEMPS</a:t>
            </a:r>
          </a:p>
        </p:txBody>
      </p:sp>
      <p:graphicFrame>
        <p:nvGraphicFramePr>
          <p:cNvPr id="96" name="Tableau 4"/>
          <p:cNvGraphicFramePr/>
          <p:nvPr>
            <p:extLst>
              <p:ext uri="{D42A27DB-BD31-4B8C-83A1-F6EECF244321}">
                <p14:modId xmlns:p14="http://schemas.microsoft.com/office/powerpoint/2010/main" val="4183595163"/>
              </p:ext>
            </p:extLst>
          </p:nvPr>
        </p:nvGraphicFramePr>
        <p:xfrm>
          <a:off x="-8284" y="1078991"/>
          <a:ext cx="9914283" cy="4916190"/>
        </p:xfrm>
        <a:graphic>
          <a:graphicData uri="http://schemas.openxmlformats.org/drawingml/2006/table">
            <a:tbl>
              <a:tblPr firstRow="1" bandRow="1">
                <a:tableStyleId>{4C3C2611-4C71-4FC5-86AE-919BDF0F9419}</a:tableStyleId>
              </a:tblPr>
              <a:tblGrid>
                <a:gridCol w="110158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101587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101587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101587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101587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1101587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1101587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1101587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  <a:gridCol w="1101587">
                  <a:extLst>
                    <a:ext uri="{9D8B030D-6E8A-4147-A177-3AD203B41FA5}">
                      <a16:colId xmlns:a16="http://schemas.microsoft.com/office/drawing/2014/main" val="3496547893"/>
                    </a:ext>
                  </a:extLst>
                </a:gridCol>
              </a:tblGrid>
              <a:tr h="1028166">
                <a:tc>
                  <a:txBody>
                    <a:bodyPr/>
                    <a:lstStyle/>
                    <a:p>
                      <a:pPr algn="ctr" defTabSz="914400">
                        <a:defRPr sz="1400" b="0">
                          <a:solidFill>
                            <a:srgbClr val="000000"/>
                          </a:solidFill>
                          <a:latin typeface="Script cole"/>
                          <a:ea typeface="Script cole"/>
                          <a:cs typeface="Script cole"/>
                          <a:sym typeface="Script cole"/>
                        </a:defRPr>
                      </a:pPr>
                      <a:r>
                        <a:rPr dirty="0">
                          <a:solidFill>
                            <a:schemeClr val="tx1"/>
                          </a:solidFill>
                        </a:rPr>
                        <a:t>MERCREDI</a:t>
                      </a:r>
                    </a:p>
                    <a:p>
                      <a:pPr algn="ctr" defTabSz="914400">
                        <a:defRPr sz="2500" b="0">
                          <a:solidFill>
                            <a:srgbClr val="000000"/>
                          </a:solidFill>
                          <a:latin typeface="Script cole"/>
                          <a:ea typeface="Script cole"/>
                          <a:cs typeface="Script cole"/>
                          <a:sym typeface="Script cole"/>
                        </a:defRPr>
                      </a:pPr>
                      <a:r>
                        <a:rPr lang="fr-FR" sz="2500" baseline="0" dirty="0">
                          <a:solidFill>
                            <a:schemeClr val="tx1"/>
                          </a:solidFill>
                        </a:rPr>
                        <a:t>14</a:t>
                      </a:r>
                      <a:endParaRPr sz="1000" baseline="30000" dirty="0">
                        <a:solidFill>
                          <a:schemeClr val="tx1"/>
                        </a:solidFill>
                      </a:endParaRPr>
                    </a:p>
                    <a:p>
                      <a:pPr algn="ctr" defTabSz="914400">
                        <a:defRPr sz="1400" b="0">
                          <a:solidFill>
                            <a:srgbClr val="000000"/>
                          </a:solidFill>
                          <a:latin typeface="Script cole"/>
                          <a:ea typeface="Script cole"/>
                          <a:cs typeface="Script cole"/>
                          <a:sym typeface="Script cole"/>
                        </a:defRPr>
                      </a:pPr>
                      <a:r>
                        <a:rPr dirty="0">
                          <a:solidFill>
                            <a:schemeClr val="tx1"/>
                          </a:solidFill>
                        </a:rPr>
                        <a:t>AVRIL</a:t>
                      </a:r>
                    </a:p>
                  </a:txBody>
                  <a:tcPr marL="0" marR="0" marT="0" marB="0" anchor="ctr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914400">
                        <a:defRPr sz="1400" b="0">
                          <a:solidFill>
                            <a:srgbClr val="000000"/>
                          </a:solidFill>
                          <a:latin typeface="Script cole"/>
                          <a:ea typeface="Script cole"/>
                          <a:cs typeface="Script cole"/>
                          <a:sym typeface="Script cole"/>
                        </a:defRPr>
                      </a:pPr>
                      <a:r>
                        <a:rPr dirty="0">
                          <a:solidFill>
                            <a:schemeClr val="tx1"/>
                          </a:solidFill>
                        </a:rPr>
                        <a:t>JEUDI</a:t>
                      </a:r>
                    </a:p>
                    <a:p>
                      <a:pPr algn="ctr" defTabSz="914400">
                        <a:defRPr sz="2500" b="0">
                          <a:solidFill>
                            <a:srgbClr val="000000"/>
                          </a:solidFill>
                          <a:latin typeface="Script cole"/>
                          <a:ea typeface="Script cole"/>
                          <a:cs typeface="Script cole"/>
                          <a:sym typeface="Script cole"/>
                        </a:defRPr>
                      </a:pPr>
                      <a:r>
                        <a:rPr lang="fr-FR" dirty="0">
                          <a:solidFill>
                            <a:schemeClr val="tx1"/>
                          </a:solidFill>
                        </a:rPr>
                        <a:t>15</a:t>
                      </a:r>
                      <a:endParaRPr dirty="0">
                        <a:solidFill>
                          <a:schemeClr val="tx1"/>
                        </a:solidFill>
                      </a:endParaRPr>
                    </a:p>
                    <a:p>
                      <a:pPr algn="ctr" defTabSz="914400">
                        <a:defRPr sz="1400" b="0">
                          <a:solidFill>
                            <a:srgbClr val="000000"/>
                          </a:solidFill>
                          <a:latin typeface="Script cole"/>
                          <a:ea typeface="Script cole"/>
                          <a:cs typeface="Script cole"/>
                          <a:sym typeface="Script cole"/>
                        </a:defRPr>
                      </a:pPr>
                      <a:r>
                        <a:rPr dirty="0">
                          <a:solidFill>
                            <a:schemeClr val="tx1"/>
                          </a:solidFill>
                        </a:rPr>
                        <a:t>AVRIL</a:t>
                      </a:r>
                    </a:p>
                  </a:txBody>
                  <a:tcPr marL="0" marR="0" marT="0" marB="0" anchor="ctr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914400">
                        <a:defRPr sz="1400" b="0">
                          <a:solidFill>
                            <a:srgbClr val="000000"/>
                          </a:solidFill>
                          <a:latin typeface="Script cole"/>
                          <a:ea typeface="Script cole"/>
                          <a:cs typeface="Script cole"/>
                          <a:sym typeface="Script cole"/>
                        </a:defRPr>
                      </a:pPr>
                      <a:r>
                        <a:rPr dirty="0">
                          <a:solidFill>
                            <a:schemeClr val="tx1"/>
                          </a:solidFill>
                        </a:rPr>
                        <a:t>VENDREDI</a:t>
                      </a:r>
                    </a:p>
                    <a:p>
                      <a:pPr algn="ctr" defTabSz="914400">
                        <a:defRPr sz="2500" b="0">
                          <a:solidFill>
                            <a:srgbClr val="000000"/>
                          </a:solidFill>
                          <a:latin typeface="Script cole"/>
                          <a:ea typeface="Script cole"/>
                          <a:cs typeface="Script cole"/>
                          <a:sym typeface="Script cole"/>
                        </a:defRPr>
                      </a:pPr>
                      <a:r>
                        <a:rPr lang="fr-FR" dirty="0">
                          <a:solidFill>
                            <a:schemeClr val="tx1"/>
                          </a:solidFill>
                        </a:rPr>
                        <a:t>16</a:t>
                      </a:r>
                      <a:endParaRPr sz="1000" dirty="0">
                        <a:solidFill>
                          <a:schemeClr val="tx1"/>
                        </a:solidFill>
                      </a:endParaRPr>
                    </a:p>
                    <a:p>
                      <a:pPr algn="ctr" defTabSz="914400">
                        <a:defRPr sz="1400" b="0">
                          <a:solidFill>
                            <a:srgbClr val="000000"/>
                          </a:solidFill>
                          <a:latin typeface="Script cole"/>
                          <a:ea typeface="Script cole"/>
                          <a:cs typeface="Script cole"/>
                          <a:sym typeface="Script cole"/>
                        </a:defRPr>
                      </a:pPr>
                      <a:r>
                        <a:rPr dirty="0">
                          <a:solidFill>
                            <a:schemeClr val="tx1"/>
                          </a:solidFill>
                        </a:rPr>
                        <a:t>AVRIL</a:t>
                      </a:r>
                    </a:p>
                  </a:txBody>
                  <a:tcPr marL="0" marR="0" marT="0" marB="0" anchor="ctr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914400">
                        <a:defRPr sz="1400" b="0">
                          <a:solidFill>
                            <a:srgbClr val="000000"/>
                          </a:solidFill>
                          <a:latin typeface="Script cole"/>
                          <a:ea typeface="Script cole"/>
                          <a:cs typeface="Script cole"/>
                          <a:sym typeface="Script cole"/>
                        </a:defRPr>
                      </a:pPr>
                      <a:r>
                        <a:rPr dirty="0">
                          <a:solidFill>
                            <a:schemeClr val="tx1"/>
                          </a:solidFill>
                        </a:rPr>
                        <a:t>SAMEDI</a:t>
                      </a:r>
                    </a:p>
                    <a:p>
                      <a:pPr algn="ctr" defTabSz="914400">
                        <a:defRPr sz="2500" b="0">
                          <a:solidFill>
                            <a:srgbClr val="000000"/>
                          </a:solidFill>
                          <a:latin typeface="Script cole"/>
                          <a:ea typeface="Script cole"/>
                          <a:cs typeface="Script cole"/>
                          <a:sym typeface="Script cole"/>
                        </a:defRPr>
                      </a:pPr>
                      <a:r>
                        <a:rPr lang="fr-FR" dirty="0">
                          <a:solidFill>
                            <a:schemeClr val="tx1"/>
                          </a:solidFill>
                        </a:rPr>
                        <a:t>17</a:t>
                      </a:r>
                      <a:endParaRPr dirty="0">
                        <a:solidFill>
                          <a:schemeClr val="tx1"/>
                        </a:solidFill>
                      </a:endParaRPr>
                    </a:p>
                    <a:p>
                      <a:pPr algn="ctr" defTabSz="914400">
                        <a:defRPr sz="1400" b="0">
                          <a:solidFill>
                            <a:srgbClr val="000000"/>
                          </a:solidFill>
                          <a:latin typeface="Script cole"/>
                          <a:ea typeface="Script cole"/>
                          <a:cs typeface="Script cole"/>
                          <a:sym typeface="Script cole"/>
                        </a:defRPr>
                      </a:pPr>
                      <a:r>
                        <a:rPr dirty="0">
                          <a:solidFill>
                            <a:schemeClr val="tx1"/>
                          </a:solidFill>
                        </a:rPr>
                        <a:t>AVRIL</a:t>
                      </a:r>
                    </a:p>
                  </a:txBody>
                  <a:tcPr marL="0" marR="0" marT="0" marB="0" anchor="ctr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914400">
                        <a:defRPr sz="1400" b="0">
                          <a:solidFill>
                            <a:srgbClr val="000000"/>
                          </a:solidFill>
                          <a:latin typeface="Script cole"/>
                          <a:ea typeface="Script cole"/>
                          <a:cs typeface="Script cole"/>
                          <a:sym typeface="Script cole"/>
                        </a:defRPr>
                      </a:pPr>
                      <a:r>
                        <a:rPr dirty="0">
                          <a:solidFill>
                            <a:schemeClr val="tx1"/>
                          </a:solidFill>
                        </a:rPr>
                        <a:t>DIMANCHE</a:t>
                      </a:r>
                    </a:p>
                    <a:p>
                      <a:pPr algn="ctr" defTabSz="914400">
                        <a:defRPr sz="2500" b="0">
                          <a:solidFill>
                            <a:srgbClr val="000000"/>
                          </a:solidFill>
                          <a:latin typeface="Script cole"/>
                          <a:ea typeface="Script cole"/>
                          <a:cs typeface="Script cole"/>
                          <a:sym typeface="Script cole"/>
                        </a:defRPr>
                      </a:pPr>
                      <a:r>
                        <a:rPr lang="fr-FR" dirty="0">
                          <a:solidFill>
                            <a:schemeClr val="tx1"/>
                          </a:solidFill>
                        </a:rPr>
                        <a:t>18</a:t>
                      </a:r>
                      <a:endParaRPr baseline="30000" dirty="0">
                        <a:solidFill>
                          <a:schemeClr val="tx1"/>
                        </a:solidFill>
                      </a:endParaRPr>
                    </a:p>
                    <a:p>
                      <a:pPr algn="ctr" defTabSz="914400">
                        <a:defRPr sz="1400" b="0">
                          <a:solidFill>
                            <a:srgbClr val="000000"/>
                          </a:solidFill>
                          <a:latin typeface="Script cole"/>
                          <a:ea typeface="Script cole"/>
                          <a:cs typeface="Script cole"/>
                          <a:sym typeface="Script cole"/>
                        </a:defRPr>
                      </a:pPr>
                      <a:r>
                        <a:rPr dirty="0">
                          <a:solidFill>
                            <a:schemeClr val="tx1"/>
                          </a:solidFill>
                        </a:rPr>
                        <a:t>AVRIL</a:t>
                      </a:r>
                    </a:p>
                  </a:txBody>
                  <a:tcPr marL="0" marR="0" marT="0" marB="0" anchor="ctr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914400">
                        <a:defRPr sz="1400" b="0">
                          <a:solidFill>
                            <a:srgbClr val="000000"/>
                          </a:solidFill>
                          <a:latin typeface="Script cole"/>
                          <a:ea typeface="Script cole"/>
                          <a:cs typeface="Script cole"/>
                          <a:sym typeface="Script cole"/>
                        </a:defRPr>
                      </a:pPr>
                      <a:r>
                        <a:rPr dirty="0">
                          <a:solidFill>
                            <a:schemeClr val="tx1"/>
                          </a:solidFill>
                        </a:rPr>
                        <a:t>LUNDI </a:t>
                      </a:r>
                      <a:endParaRPr sz="1000" dirty="0">
                        <a:solidFill>
                          <a:schemeClr val="tx1"/>
                        </a:solidFill>
                      </a:endParaRPr>
                    </a:p>
                    <a:p>
                      <a:pPr algn="ctr" defTabSz="914400">
                        <a:defRPr sz="2500" b="0">
                          <a:solidFill>
                            <a:srgbClr val="000000"/>
                          </a:solidFill>
                          <a:latin typeface="Script cole"/>
                          <a:ea typeface="Script cole"/>
                          <a:cs typeface="Script cole"/>
                          <a:sym typeface="Script cole"/>
                        </a:defRPr>
                      </a:pPr>
                      <a:r>
                        <a:rPr lang="fr-FR" dirty="0">
                          <a:solidFill>
                            <a:schemeClr val="tx1"/>
                          </a:solidFill>
                        </a:rPr>
                        <a:t>19</a:t>
                      </a:r>
                      <a:endParaRPr sz="1000" dirty="0">
                        <a:solidFill>
                          <a:schemeClr val="tx1"/>
                        </a:solidFill>
                      </a:endParaRPr>
                    </a:p>
                    <a:p>
                      <a:pPr algn="ctr" defTabSz="914400">
                        <a:defRPr sz="1400" b="0">
                          <a:solidFill>
                            <a:srgbClr val="000000"/>
                          </a:solidFill>
                          <a:latin typeface="Script cole"/>
                          <a:ea typeface="Script cole"/>
                          <a:cs typeface="Script cole"/>
                          <a:sym typeface="Script cole"/>
                        </a:defRPr>
                      </a:pPr>
                      <a:r>
                        <a:rPr dirty="0">
                          <a:solidFill>
                            <a:schemeClr val="tx1"/>
                          </a:solidFill>
                        </a:rPr>
                        <a:t>AVRIL</a:t>
                      </a:r>
                    </a:p>
                  </a:txBody>
                  <a:tcPr marL="0" marR="0" marT="0" marB="0" anchor="ctr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914400">
                        <a:defRPr sz="1400" b="0">
                          <a:solidFill>
                            <a:srgbClr val="000000"/>
                          </a:solidFill>
                          <a:latin typeface="Script cole"/>
                          <a:ea typeface="Script cole"/>
                          <a:cs typeface="Script cole"/>
                          <a:sym typeface="Script cole"/>
                        </a:defRPr>
                      </a:pPr>
                      <a:r>
                        <a:rPr dirty="0">
                          <a:solidFill>
                            <a:schemeClr val="tx1"/>
                          </a:solidFill>
                        </a:rPr>
                        <a:t>MARDI</a:t>
                      </a:r>
                    </a:p>
                    <a:p>
                      <a:pPr algn="ctr" defTabSz="914400">
                        <a:defRPr sz="2500" b="0">
                          <a:solidFill>
                            <a:srgbClr val="000000"/>
                          </a:solidFill>
                          <a:latin typeface="Script cole"/>
                          <a:ea typeface="Script cole"/>
                          <a:cs typeface="Script cole"/>
                          <a:sym typeface="Script cole"/>
                        </a:defRPr>
                      </a:pPr>
                      <a:r>
                        <a:rPr dirty="0">
                          <a:solidFill>
                            <a:schemeClr val="tx1"/>
                          </a:solidFill>
                        </a:rPr>
                        <a:t>2</a:t>
                      </a:r>
                      <a:r>
                        <a:rPr lang="fr-FR" dirty="0">
                          <a:solidFill>
                            <a:schemeClr val="tx1"/>
                          </a:solidFill>
                        </a:rPr>
                        <a:t>0</a:t>
                      </a:r>
                      <a:endParaRPr dirty="0">
                        <a:solidFill>
                          <a:schemeClr val="tx1"/>
                        </a:solidFill>
                      </a:endParaRPr>
                    </a:p>
                    <a:p>
                      <a:pPr algn="ctr" defTabSz="914400">
                        <a:defRPr sz="1400" b="0">
                          <a:solidFill>
                            <a:srgbClr val="000000"/>
                          </a:solidFill>
                          <a:latin typeface="Script cole"/>
                          <a:ea typeface="Script cole"/>
                          <a:cs typeface="Script cole"/>
                          <a:sym typeface="Script cole"/>
                        </a:defRPr>
                      </a:pPr>
                      <a:r>
                        <a:rPr dirty="0">
                          <a:solidFill>
                            <a:schemeClr val="tx1"/>
                          </a:solidFill>
                        </a:rPr>
                        <a:t>AVRIL</a:t>
                      </a:r>
                    </a:p>
                  </a:txBody>
                  <a:tcPr marL="0" marR="0" marT="0" marB="0" anchor="ctr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914400">
                        <a:defRPr sz="1400" b="0">
                          <a:solidFill>
                            <a:srgbClr val="000000"/>
                          </a:solidFill>
                          <a:latin typeface="Script cole"/>
                          <a:ea typeface="Script cole"/>
                          <a:cs typeface="Script cole"/>
                          <a:sym typeface="Script cole"/>
                        </a:defRPr>
                      </a:pPr>
                      <a:r>
                        <a:rPr dirty="0">
                          <a:solidFill>
                            <a:schemeClr val="tx1"/>
                          </a:solidFill>
                        </a:rPr>
                        <a:t>MERCREDI</a:t>
                      </a:r>
                    </a:p>
                    <a:p>
                      <a:pPr algn="ctr" defTabSz="914400">
                        <a:defRPr sz="2500" b="0">
                          <a:solidFill>
                            <a:srgbClr val="000000"/>
                          </a:solidFill>
                          <a:latin typeface="Script cole"/>
                          <a:ea typeface="Script cole"/>
                          <a:cs typeface="Script cole"/>
                          <a:sym typeface="Script cole"/>
                        </a:defRPr>
                      </a:pPr>
                      <a:r>
                        <a:rPr dirty="0">
                          <a:solidFill>
                            <a:schemeClr val="tx1"/>
                          </a:solidFill>
                        </a:rPr>
                        <a:t>2</a:t>
                      </a:r>
                      <a:r>
                        <a:rPr lang="fr-FR" dirty="0">
                          <a:solidFill>
                            <a:schemeClr val="tx1"/>
                          </a:solidFill>
                        </a:rPr>
                        <a:t>1</a:t>
                      </a:r>
                      <a:endParaRPr sz="1000" baseline="30000" dirty="0">
                        <a:solidFill>
                          <a:schemeClr val="tx1"/>
                        </a:solidFill>
                      </a:endParaRPr>
                    </a:p>
                    <a:p>
                      <a:pPr algn="ctr" defTabSz="914400">
                        <a:defRPr sz="1400" b="0">
                          <a:solidFill>
                            <a:srgbClr val="000000"/>
                          </a:solidFill>
                          <a:latin typeface="Script cole"/>
                          <a:ea typeface="Script cole"/>
                          <a:cs typeface="Script cole"/>
                          <a:sym typeface="Script cole"/>
                        </a:defRPr>
                      </a:pPr>
                      <a:r>
                        <a:rPr dirty="0">
                          <a:solidFill>
                            <a:schemeClr val="tx1"/>
                          </a:solidFill>
                        </a:rPr>
                        <a:t>AVRIL</a:t>
                      </a:r>
                    </a:p>
                  </a:txBody>
                  <a:tcPr marL="0" marR="0" marT="0" marB="0" anchor="ctr" horzOverflow="overflow">
                    <a:lnL w="12700">
                      <a:solidFill>
                        <a:srgbClr val="000000"/>
                      </a:solidFill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914400">
                        <a:defRPr sz="1400" b="0">
                          <a:solidFill>
                            <a:srgbClr val="000000"/>
                          </a:solidFill>
                          <a:latin typeface="Script cole"/>
                          <a:ea typeface="Script cole"/>
                          <a:cs typeface="Script cole"/>
                          <a:sym typeface="Script cole"/>
                        </a:defRPr>
                      </a:pPr>
                      <a:r>
                        <a:rPr lang="fr-FR" dirty="0">
                          <a:solidFill>
                            <a:schemeClr val="tx1"/>
                          </a:solidFill>
                        </a:rPr>
                        <a:t>JEUDI</a:t>
                      </a:r>
                    </a:p>
                    <a:p>
                      <a:pPr algn="ctr" defTabSz="914400">
                        <a:defRPr sz="2500" b="0">
                          <a:solidFill>
                            <a:srgbClr val="000000"/>
                          </a:solidFill>
                          <a:latin typeface="Script cole"/>
                          <a:ea typeface="Script cole"/>
                          <a:cs typeface="Script cole"/>
                          <a:sym typeface="Script cole"/>
                        </a:defRPr>
                      </a:pPr>
                      <a:r>
                        <a:rPr lang="fr-FR" sz="2500" baseline="0" dirty="0">
                          <a:solidFill>
                            <a:schemeClr val="tx1"/>
                          </a:solidFill>
                        </a:rPr>
                        <a:t>22</a:t>
                      </a:r>
                      <a:endParaRPr lang="fr-FR" sz="1000" baseline="30000" dirty="0">
                        <a:solidFill>
                          <a:schemeClr val="tx1"/>
                        </a:solidFill>
                      </a:endParaRPr>
                    </a:p>
                    <a:p>
                      <a:pPr algn="ctr" defTabSz="914400">
                        <a:defRPr sz="1400" b="0">
                          <a:solidFill>
                            <a:srgbClr val="000000"/>
                          </a:solidFill>
                          <a:latin typeface="Script cole"/>
                          <a:ea typeface="Script cole"/>
                          <a:cs typeface="Script cole"/>
                          <a:sym typeface="Script cole"/>
                        </a:defRPr>
                      </a:pPr>
                      <a:r>
                        <a:rPr lang="fr-FR" dirty="0">
                          <a:solidFill>
                            <a:schemeClr val="tx1"/>
                          </a:solidFill>
                        </a:rPr>
                        <a:t>AVRIL</a:t>
                      </a:r>
                    </a:p>
                  </a:txBody>
                  <a:tcPr marL="0" marR="0" marT="0" marB="0" anchor="ctr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904192">
                <a:tc>
                  <a:txBody>
                    <a:bodyPr/>
                    <a:lstStyle/>
                    <a:p>
                      <a:pPr algn="l" defTabSz="914400">
                        <a:defRPr sz="1800">
                          <a:latin typeface="Chinacat"/>
                          <a:ea typeface="Chinacat"/>
                          <a:cs typeface="Chinacat"/>
                          <a:sym typeface="Chinacat"/>
                        </a:defRPr>
                      </a:pPr>
                      <a:endParaRPr dirty="0"/>
                    </a:p>
                  </a:txBody>
                  <a:tcPr marL="45720" marR="45720" anchor="ctr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defTabSz="914400">
                        <a:defRPr sz="1800">
                          <a:latin typeface="Chinacat"/>
                          <a:ea typeface="Chinacat"/>
                          <a:cs typeface="Chinacat"/>
                          <a:sym typeface="Chinacat"/>
                        </a:defRPr>
                      </a:pPr>
                      <a:endParaRPr dirty="0"/>
                    </a:p>
                  </a:txBody>
                  <a:tcPr marL="45720" marR="45720" anchor="ctr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defTabSz="914400">
                        <a:defRPr sz="1800">
                          <a:latin typeface="Chinacat"/>
                          <a:ea typeface="Chinacat"/>
                          <a:cs typeface="Chinacat"/>
                          <a:sym typeface="Chinacat"/>
                        </a:defRPr>
                      </a:pPr>
                      <a:endParaRPr dirty="0"/>
                    </a:p>
                  </a:txBody>
                  <a:tcPr marL="45720" marR="45720" anchor="ctr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defTabSz="914400">
                        <a:defRPr sz="1800">
                          <a:latin typeface="Chinacat"/>
                          <a:ea typeface="Chinacat"/>
                          <a:cs typeface="Chinacat"/>
                          <a:sym typeface="Chinacat"/>
                        </a:defRPr>
                      </a:pPr>
                      <a:endParaRPr dirty="0"/>
                    </a:p>
                  </a:txBody>
                  <a:tcPr marL="45720" marR="45720" anchor="ctr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defTabSz="914400">
                        <a:defRPr sz="1800">
                          <a:latin typeface="Chinacat"/>
                          <a:ea typeface="Chinacat"/>
                          <a:cs typeface="Chinacat"/>
                          <a:sym typeface="Chinacat"/>
                        </a:defRPr>
                      </a:pPr>
                      <a:endParaRPr dirty="0"/>
                    </a:p>
                  </a:txBody>
                  <a:tcPr marL="45720" marR="45720" anchor="ctr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defTabSz="914400">
                        <a:defRPr sz="1800">
                          <a:latin typeface="Chinacat"/>
                          <a:ea typeface="Chinacat"/>
                          <a:cs typeface="Chinacat"/>
                          <a:sym typeface="Chinacat"/>
                        </a:defRPr>
                      </a:pPr>
                      <a:endParaRPr dirty="0"/>
                    </a:p>
                  </a:txBody>
                  <a:tcPr marL="45720" marR="45720" anchor="ctr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defTabSz="914400">
                        <a:defRPr sz="1800">
                          <a:latin typeface="Chinacat"/>
                          <a:ea typeface="Chinacat"/>
                          <a:cs typeface="Chinacat"/>
                          <a:sym typeface="Chinacat"/>
                        </a:defRPr>
                      </a:pPr>
                      <a:endParaRPr dirty="0"/>
                    </a:p>
                  </a:txBody>
                  <a:tcPr marL="45720" marR="45720" anchor="ctr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defTabSz="914400">
                        <a:defRPr sz="1800">
                          <a:latin typeface="Chinacat"/>
                          <a:ea typeface="Chinacat"/>
                          <a:cs typeface="Chinacat"/>
                          <a:sym typeface="Chinacat"/>
                        </a:defRPr>
                      </a:pPr>
                      <a:endParaRPr dirty="0"/>
                    </a:p>
                  </a:txBody>
                  <a:tcPr marL="45720" marR="45720" anchor="ctr" horzOverflow="overflow">
                    <a:lnL w="12700">
                      <a:solidFill>
                        <a:srgbClr val="000000"/>
                      </a:solidFill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defTabSz="914400">
                        <a:defRPr sz="1800">
                          <a:latin typeface="Chinacat"/>
                          <a:ea typeface="Chinacat"/>
                          <a:cs typeface="Chinacat"/>
                          <a:sym typeface="Chinacat"/>
                        </a:defRPr>
                      </a:pPr>
                      <a:endParaRPr dirty="0"/>
                    </a:p>
                  </a:txBody>
                  <a:tcPr marL="45720" marR="45720" anchor="ctr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175449">
                <a:tc>
                  <a:txBody>
                    <a:bodyPr/>
                    <a:lstStyle/>
                    <a:p>
                      <a:pPr algn="l" defTabSz="914400">
                        <a:defRPr sz="1800">
                          <a:latin typeface="Chinacat"/>
                          <a:ea typeface="Chinacat"/>
                          <a:cs typeface="Chinacat"/>
                          <a:sym typeface="Chinacat"/>
                        </a:defRPr>
                      </a:pPr>
                      <a:endParaRPr dirty="0"/>
                    </a:p>
                  </a:txBody>
                  <a:tcPr marL="45720" marR="45720" anchor="ctr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defTabSz="914400">
                        <a:defRPr sz="1800">
                          <a:latin typeface="Chinacat"/>
                          <a:ea typeface="Chinacat"/>
                          <a:cs typeface="Chinacat"/>
                          <a:sym typeface="Chinacat"/>
                        </a:defRPr>
                      </a:pPr>
                      <a:endParaRPr dirty="0"/>
                    </a:p>
                  </a:txBody>
                  <a:tcPr marL="45720" marR="45720" anchor="ctr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defTabSz="914400">
                        <a:defRPr sz="1800">
                          <a:latin typeface="Chinacat"/>
                          <a:ea typeface="Chinacat"/>
                          <a:cs typeface="Chinacat"/>
                          <a:sym typeface="Chinacat"/>
                        </a:defRPr>
                      </a:pPr>
                      <a:endParaRPr dirty="0"/>
                    </a:p>
                  </a:txBody>
                  <a:tcPr marL="45720" marR="45720" anchor="ctr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defTabSz="914400">
                        <a:defRPr sz="1800">
                          <a:latin typeface="Chinacat"/>
                          <a:ea typeface="Chinacat"/>
                          <a:cs typeface="Chinacat"/>
                          <a:sym typeface="Chinacat"/>
                        </a:defRPr>
                      </a:pPr>
                      <a:endParaRPr/>
                    </a:p>
                  </a:txBody>
                  <a:tcPr marL="45720" marR="45720" anchor="ctr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l" defTabSz="914400">
                        <a:defRPr sz="1800">
                          <a:latin typeface="Chinacat"/>
                          <a:ea typeface="Chinacat"/>
                          <a:cs typeface="Chinacat"/>
                          <a:sym typeface="Chinacat"/>
                        </a:defRPr>
                      </a:pPr>
                      <a:endParaRPr/>
                    </a:p>
                  </a:txBody>
                  <a:tcPr marL="45720" marR="45720" anchor="ctr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l" defTabSz="914400">
                        <a:defRPr sz="1800">
                          <a:latin typeface="Chinacat"/>
                          <a:ea typeface="Chinacat"/>
                          <a:cs typeface="Chinacat"/>
                          <a:sym typeface="Chinacat"/>
                        </a:defRPr>
                      </a:pPr>
                      <a:endParaRPr/>
                    </a:p>
                  </a:txBody>
                  <a:tcPr marL="45720" marR="45720" anchor="ctr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defTabSz="914400">
                        <a:defRPr sz="1800">
                          <a:latin typeface="Chinacat"/>
                          <a:ea typeface="Chinacat"/>
                          <a:cs typeface="Chinacat"/>
                          <a:sym typeface="Chinacat"/>
                        </a:defRPr>
                      </a:pPr>
                      <a:endParaRPr dirty="0"/>
                    </a:p>
                  </a:txBody>
                  <a:tcPr marL="45720" marR="45720" anchor="ctr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defTabSz="914400">
                        <a:defRPr sz="1800">
                          <a:latin typeface="Chinacat"/>
                          <a:ea typeface="Chinacat"/>
                          <a:cs typeface="Chinacat"/>
                          <a:sym typeface="Chinacat"/>
                        </a:defRPr>
                      </a:pPr>
                      <a:endParaRPr dirty="0"/>
                    </a:p>
                  </a:txBody>
                  <a:tcPr marL="45720" marR="45720" anchor="ctr" horzOverflow="overflow">
                    <a:lnL w="12700">
                      <a:solidFill>
                        <a:srgbClr val="000000"/>
                      </a:solidFill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defTabSz="914400">
                        <a:defRPr sz="1800">
                          <a:latin typeface="Chinacat"/>
                          <a:ea typeface="Chinacat"/>
                          <a:cs typeface="Chinacat"/>
                          <a:sym typeface="Chinacat"/>
                        </a:defRPr>
                      </a:pPr>
                      <a:endParaRPr dirty="0"/>
                    </a:p>
                  </a:txBody>
                  <a:tcPr marL="45720" marR="45720" anchor="ctr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32934">
                <a:tc>
                  <a:txBody>
                    <a:bodyPr/>
                    <a:lstStyle/>
                    <a:p>
                      <a:pPr algn="l" defTabSz="914400">
                        <a:defRPr sz="1800">
                          <a:latin typeface="Chinacat"/>
                          <a:ea typeface="Chinacat"/>
                          <a:cs typeface="Chinacat"/>
                          <a:sym typeface="Chinacat"/>
                        </a:defRPr>
                      </a:pPr>
                      <a:endParaRPr/>
                    </a:p>
                  </a:txBody>
                  <a:tcPr marL="45720" marR="45720" anchor="ctr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defTabSz="914400">
                        <a:defRPr sz="1800">
                          <a:latin typeface="Chinacat"/>
                          <a:ea typeface="Chinacat"/>
                          <a:cs typeface="Chinacat"/>
                          <a:sym typeface="Chinacat"/>
                        </a:defRPr>
                      </a:pPr>
                      <a:endParaRPr dirty="0"/>
                    </a:p>
                  </a:txBody>
                  <a:tcPr marL="45720" marR="45720" anchor="ctr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defTabSz="914400">
                        <a:defRPr sz="1800">
                          <a:latin typeface="Chinacat"/>
                          <a:ea typeface="Chinacat"/>
                          <a:cs typeface="Chinacat"/>
                          <a:sym typeface="Chinacat"/>
                        </a:defRPr>
                      </a:pPr>
                      <a:endParaRPr dirty="0"/>
                    </a:p>
                  </a:txBody>
                  <a:tcPr marL="45720" marR="45720" anchor="ctr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defTabSz="914400">
                        <a:defRPr sz="1800">
                          <a:latin typeface="Chinacat"/>
                          <a:ea typeface="Chinacat"/>
                          <a:cs typeface="Chinacat"/>
                          <a:sym typeface="Chinacat"/>
                        </a:defRPr>
                      </a:pPr>
                      <a:endParaRPr/>
                    </a:p>
                  </a:txBody>
                  <a:tcPr marL="45720" marR="45720" anchor="ctr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l" defTabSz="914400">
                        <a:defRPr sz="1800">
                          <a:latin typeface="Chinacat"/>
                          <a:ea typeface="Chinacat"/>
                          <a:cs typeface="Chinacat"/>
                          <a:sym typeface="Chinacat"/>
                        </a:defRPr>
                      </a:pPr>
                      <a:endParaRPr/>
                    </a:p>
                  </a:txBody>
                  <a:tcPr marL="45720" marR="45720" anchor="ctr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l" defTabSz="914400">
                        <a:defRPr sz="1800">
                          <a:latin typeface="Chinacat"/>
                          <a:ea typeface="Chinacat"/>
                          <a:cs typeface="Chinacat"/>
                          <a:sym typeface="Chinacat"/>
                        </a:defRPr>
                      </a:pPr>
                      <a:endParaRPr/>
                    </a:p>
                  </a:txBody>
                  <a:tcPr marL="45720" marR="45720" anchor="ctr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defTabSz="914400">
                        <a:defRPr sz="1800">
                          <a:latin typeface="Chinacat"/>
                          <a:ea typeface="Chinacat"/>
                          <a:cs typeface="Chinacat"/>
                          <a:sym typeface="Chinacat"/>
                        </a:defRPr>
                      </a:pPr>
                      <a:endParaRPr dirty="0"/>
                    </a:p>
                  </a:txBody>
                  <a:tcPr marL="45720" marR="45720" anchor="ctr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defTabSz="914400">
                        <a:defRPr sz="1800">
                          <a:latin typeface="Chinacat"/>
                          <a:ea typeface="Chinacat"/>
                          <a:cs typeface="Chinacat"/>
                          <a:sym typeface="Chinacat"/>
                        </a:defRPr>
                      </a:pPr>
                      <a:endParaRPr dirty="0"/>
                    </a:p>
                  </a:txBody>
                  <a:tcPr marL="45720" marR="45720" anchor="ctr" horzOverflow="overflow">
                    <a:lnL w="12700">
                      <a:solidFill>
                        <a:srgbClr val="000000"/>
                      </a:solidFill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defTabSz="914400">
                        <a:defRPr sz="1800">
                          <a:latin typeface="Chinacat"/>
                          <a:ea typeface="Chinacat"/>
                          <a:cs typeface="Chinacat"/>
                          <a:sym typeface="Chinacat"/>
                        </a:defRPr>
                      </a:pPr>
                      <a:endParaRPr dirty="0"/>
                    </a:p>
                  </a:txBody>
                  <a:tcPr marL="45720" marR="45720" anchor="ctr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175449">
                <a:tc>
                  <a:txBody>
                    <a:bodyPr/>
                    <a:lstStyle/>
                    <a:p>
                      <a:pPr algn="l" defTabSz="914400">
                        <a:defRPr sz="1800">
                          <a:latin typeface="Chinacat"/>
                          <a:ea typeface="Chinacat"/>
                          <a:cs typeface="Chinacat"/>
                          <a:sym typeface="Chinacat"/>
                        </a:defRPr>
                      </a:pPr>
                      <a:endParaRPr dirty="0"/>
                    </a:p>
                  </a:txBody>
                  <a:tcPr marL="45720" marR="45720" anchor="ctr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defTabSz="914400">
                        <a:defRPr sz="1800">
                          <a:latin typeface="Chinacat"/>
                          <a:ea typeface="Chinacat"/>
                          <a:cs typeface="Chinacat"/>
                          <a:sym typeface="Chinacat"/>
                        </a:defRPr>
                      </a:pPr>
                      <a:endParaRPr dirty="0"/>
                    </a:p>
                  </a:txBody>
                  <a:tcPr marL="45720" marR="45720" anchor="ctr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defTabSz="914400">
                        <a:defRPr sz="1800">
                          <a:latin typeface="Chinacat"/>
                          <a:ea typeface="Chinacat"/>
                          <a:cs typeface="Chinacat"/>
                          <a:sym typeface="Chinacat"/>
                        </a:defRPr>
                      </a:pPr>
                      <a:endParaRPr dirty="0"/>
                    </a:p>
                  </a:txBody>
                  <a:tcPr marL="45720" marR="45720" anchor="ctr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defTabSz="914400">
                        <a:defRPr sz="1800">
                          <a:latin typeface="Chinacat"/>
                          <a:ea typeface="Chinacat"/>
                          <a:cs typeface="Chinacat"/>
                          <a:sym typeface="Chinacat"/>
                        </a:defRPr>
                      </a:pPr>
                      <a:endParaRPr/>
                    </a:p>
                  </a:txBody>
                  <a:tcPr marL="45720" marR="45720" anchor="ctr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l" defTabSz="914400">
                        <a:defRPr sz="1800">
                          <a:latin typeface="Chinacat"/>
                          <a:ea typeface="Chinacat"/>
                          <a:cs typeface="Chinacat"/>
                          <a:sym typeface="Chinacat"/>
                        </a:defRPr>
                      </a:pPr>
                      <a:endParaRPr/>
                    </a:p>
                  </a:txBody>
                  <a:tcPr marL="45720" marR="45720" anchor="ctr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l" defTabSz="914400">
                        <a:defRPr sz="1800">
                          <a:latin typeface="Chinacat"/>
                          <a:ea typeface="Chinacat"/>
                          <a:cs typeface="Chinacat"/>
                          <a:sym typeface="Chinacat"/>
                        </a:defRPr>
                      </a:pPr>
                      <a:endParaRPr/>
                    </a:p>
                  </a:txBody>
                  <a:tcPr marL="45720" marR="45720" anchor="ctr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defTabSz="914400">
                        <a:defRPr sz="1800">
                          <a:latin typeface="Chinacat"/>
                          <a:ea typeface="Chinacat"/>
                          <a:cs typeface="Chinacat"/>
                          <a:sym typeface="Chinacat"/>
                        </a:defRPr>
                      </a:pPr>
                      <a:endParaRPr dirty="0"/>
                    </a:p>
                  </a:txBody>
                  <a:tcPr marL="45720" marR="45720" anchor="ctr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defTabSz="914400">
                        <a:defRPr sz="1800">
                          <a:latin typeface="Chinacat"/>
                          <a:ea typeface="Chinacat"/>
                          <a:cs typeface="Chinacat"/>
                          <a:sym typeface="Chinacat"/>
                        </a:defRPr>
                      </a:pPr>
                      <a:endParaRPr dirty="0"/>
                    </a:p>
                  </a:txBody>
                  <a:tcPr marL="45720" marR="45720" anchor="ctr" horzOverflow="overflow">
                    <a:lnL w="12700">
                      <a:solidFill>
                        <a:srgbClr val="000000"/>
                      </a:solidFill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defTabSz="914400">
                        <a:defRPr sz="1800">
                          <a:latin typeface="Chinacat"/>
                          <a:ea typeface="Chinacat"/>
                          <a:cs typeface="Chinacat"/>
                          <a:sym typeface="Chinacat"/>
                        </a:defRPr>
                      </a:pPr>
                      <a:endParaRPr dirty="0"/>
                    </a:p>
                  </a:txBody>
                  <a:tcPr marL="45720" marR="45720" anchor="ctr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pic>
        <p:nvPicPr>
          <p:cNvPr id="98" name="Image 8" descr="Image 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99913" y="2152493"/>
            <a:ext cx="772884" cy="792268"/>
          </a:xfrm>
          <a:prstGeom prst="rect">
            <a:avLst/>
          </a:prstGeom>
          <a:ln w="12700">
            <a:miter lim="400000"/>
          </a:ln>
        </p:spPr>
      </p:pic>
      <p:pic>
        <p:nvPicPr>
          <p:cNvPr id="99" name="Image 11" descr="Image 1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27762" y="2152493"/>
            <a:ext cx="772884" cy="792268"/>
          </a:xfrm>
          <a:prstGeom prst="rect">
            <a:avLst/>
          </a:prstGeom>
          <a:ln w="12700">
            <a:miter lim="400000"/>
          </a:ln>
        </p:spPr>
      </p:pic>
      <p:pic>
        <p:nvPicPr>
          <p:cNvPr id="104" name="Image 26" descr="Image 2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61225" y="4168914"/>
            <a:ext cx="732497" cy="732496"/>
          </a:xfrm>
          <a:prstGeom prst="rect">
            <a:avLst/>
          </a:prstGeom>
          <a:ln w="12700">
            <a:miter lim="400000"/>
          </a:ln>
        </p:spPr>
      </p:pic>
      <p:pic>
        <p:nvPicPr>
          <p:cNvPr id="105" name="Image 27" descr="Image 2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06932" y="4168914"/>
            <a:ext cx="732496" cy="732496"/>
          </a:xfrm>
          <a:prstGeom prst="rect">
            <a:avLst/>
          </a:prstGeom>
          <a:ln w="12700">
            <a:miter lim="400000"/>
          </a:ln>
        </p:spPr>
      </p:pic>
      <p:pic>
        <p:nvPicPr>
          <p:cNvPr id="106" name="Image 28" descr="Image 28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354615" y="4186625"/>
            <a:ext cx="732496" cy="732496"/>
          </a:xfrm>
          <a:prstGeom prst="rect">
            <a:avLst/>
          </a:prstGeom>
          <a:ln w="12700">
            <a:miter lim="400000"/>
          </a:ln>
        </p:spPr>
      </p:pic>
      <p:pic>
        <p:nvPicPr>
          <p:cNvPr id="107" name="Image 32" descr="Image 3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491248" y="4186623"/>
            <a:ext cx="732496" cy="732496"/>
          </a:xfrm>
          <a:prstGeom prst="rect">
            <a:avLst/>
          </a:prstGeom>
          <a:ln w="12700">
            <a:miter lim="400000"/>
          </a:ln>
        </p:spPr>
      </p:pic>
      <p:pic>
        <p:nvPicPr>
          <p:cNvPr id="108" name="Image 33" descr="Image 3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28984" y="4186623"/>
            <a:ext cx="732496" cy="732496"/>
          </a:xfrm>
          <a:prstGeom prst="rect">
            <a:avLst/>
          </a:prstGeom>
          <a:ln w="12700">
            <a:miter lim="400000"/>
          </a:ln>
        </p:spPr>
      </p:pic>
      <p:pic>
        <p:nvPicPr>
          <p:cNvPr id="109" name="Image 34" descr="Image 3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651451" y="4186623"/>
            <a:ext cx="732496" cy="732496"/>
          </a:xfrm>
          <a:prstGeom prst="rect">
            <a:avLst/>
          </a:prstGeom>
          <a:ln w="12700">
            <a:miter lim="400000"/>
          </a:ln>
        </p:spPr>
      </p:pic>
      <p:pic>
        <p:nvPicPr>
          <p:cNvPr id="110" name="Image 35" descr="Image 3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756258" y="4186623"/>
            <a:ext cx="732496" cy="732496"/>
          </a:xfrm>
          <a:prstGeom prst="rect">
            <a:avLst/>
          </a:prstGeom>
          <a:ln w="12700">
            <a:miter lim="400000"/>
          </a:ln>
        </p:spPr>
      </p:pic>
      <p:pic>
        <p:nvPicPr>
          <p:cNvPr id="111" name="Image 36" descr="Image 3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861064" y="4186623"/>
            <a:ext cx="732496" cy="732496"/>
          </a:xfrm>
          <a:prstGeom prst="rect">
            <a:avLst/>
          </a:prstGeom>
          <a:ln w="12700">
            <a:miter lim="400000"/>
          </a:ln>
        </p:spPr>
      </p:pic>
      <p:pic>
        <p:nvPicPr>
          <p:cNvPr id="112" name="Image 37" descr="Image 3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033188" y="4186623"/>
            <a:ext cx="732496" cy="732496"/>
          </a:xfrm>
          <a:prstGeom prst="rect">
            <a:avLst/>
          </a:prstGeom>
          <a:ln w="12700">
            <a:miter lim="400000"/>
          </a:ln>
        </p:spPr>
      </p:pic>
      <p:pic>
        <p:nvPicPr>
          <p:cNvPr id="4" name="Image 8" descr="Image 8">
            <a:extLst>
              <a:ext uri="{FF2B5EF4-FFF2-40B4-BE49-F238E27FC236}">
                <a16:creationId xmlns:a16="http://schemas.microsoft.com/office/drawing/2014/main" id="{A9A00486-6237-EA16-77C0-CF0CEF84682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50860" y="2152493"/>
            <a:ext cx="772884" cy="792268"/>
          </a:xfrm>
          <a:prstGeom prst="rect">
            <a:avLst/>
          </a:prstGeom>
          <a:ln w="12700">
            <a:miter lim="400000"/>
          </a:ln>
        </p:spPr>
      </p:pic>
      <p:pic>
        <p:nvPicPr>
          <p:cNvPr id="5" name="Image 8" descr="Image 8">
            <a:extLst>
              <a:ext uri="{FF2B5EF4-FFF2-40B4-BE49-F238E27FC236}">
                <a16:creationId xmlns:a16="http://schemas.microsoft.com/office/drawing/2014/main" id="{BA00FE8E-DC24-FC17-672F-F8E5E99C827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363541" y="2152493"/>
            <a:ext cx="772884" cy="792268"/>
          </a:xfrm>
          <a:prstGeom prst="rect">
            <a:avLst/>
          </a:prstGeom>
          <a:ln w="12700">
            <a:miter lim="400000"/>
          </a:ln>
        </p:spPr>
      </p:pic>
      <p:pic>
        <p:nvPicPr>
          <p:cNvPr id="6" name="Image 8" descr="Image 8">
            <a:extLst>
              <a:ext uri="{FF2B5EF4-FFF2-40B4-BE49-F238E27FC236}">
                <a16:creationId xmlns:a16="http://schemas.microsoft.com/office/drawing/2014/main" id="{1BABC728-7834-A9FC-FA94-94CE7CBFD2F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1031" y="2152493"/>
            <a:ext cx="772884" cy="792268"/>
          </a:xfrm>
          <a:prstGeom prst="rect">
            <a:avLst/>
          </a:prstGeom>
          <a:ln w="12700">
            <a:miter lim="400000"/>
          </a:ln>
        </p:spPr>
      </p:pic>
      <p:pic>
        <p:nvPicPr>
          <p:cNvPr id="9" name="Image 7" descr="Image 7">
            <a:extLst>
              <a:ext uri="{FF2B5EF4-FFF2-40B4-BE49-F238E27FC236}">
                <a16:creationId xmlns:a16="http://schemas.microsoft.com/office/drawing/2014/main" id="{CA2F5C59-E9FC-58EE-1772-6F20B95F4EF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820675" y="2149496"/>
            <a:ext cx="772885" cy="792268"/>
          </a:xfrm>
          <a:prstGeom prst="rect">
            <a:avLst/>
          </a:prstGeom>
          <a:ln w="12700">
            <a:miter lim="400000"/>
          </a:ln>
        </p:spPr>
      </p:pic>
      <p:pic>
        <p:nvPicPr>
          <p:cNvPr id="3" name="Image 12" descr="Image 12">
            <a:extLst>
              <a:ext uri="{FF2B5EF4-FFF2-40B4-BE49-F238E27FC236}">
                <a16:creationId xmlns:a16="http://schemas.microsoft.com/office/drawing/2014/main" id="{6F01E99A-77C9-DC39-6CF2-947F99516A0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615652" y="2249759"/>
            <a:ext cx="952532" cy="643245"/>
          </a:xfrm>
          <a:prstGeom prst="rect">
            <a:avLst/>
          </a:prstGeom>
          <a:ln w="12700">
            <a:miter lim="400000"/>
          </a:ln>
        </p:spPr>
      </p:pic>
      <p:pic>
        <p:nvPicPr>
          <p:cNvPr id="10" name="Image 12" descr="Image 12">
            <a:extLst>
              <a:ext uri="{FF2B5EF4-FFF2-40B4-BE49-F238E27FC236}">
                <a16:creationId xmlns:a16="http://schemas.microsoft.com/office/drawing/2014/main" id="{AB39EF79-AD71-064C-C008-7F895C2802B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696419" y="2224007"/>
            <a:ext cx="952532" cy="643245"/>
          </a:xfrm>
          <a:prstGeom prst="rect">
            <a:avLst/>
          </a:prstGeom>
          <a:ln w="12700">
            <a:miter lim="400000"/>
          </a:ln>
        </p:spPr>
      </p:pic>
      <p:pic>
        <p:nvPicPr>
          <p:cNvPr id="12" name="Image 12" descr="Image 12">
            <a:extLst>
              <a:ext uri="{FF2B5EF4-FFF2-40B4-BE49-F238E27FC236}">
                <a16:creationId xmlns:a16="http://schemas.microsoft.com/office/drawing/2014/main" id="{7614F7DA-3F5A-6513-5FDC-3025D73D933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884303" y="2254411"/>
            <a:ext cx="952532" cy="643245"/>
          </a:xfrm>
          <a:prstGeom prst="rect">
            <a:avLst/>
          </a:prstGeom>
          <a:ln w="12700">
            <a:miter lim="400000"/>
          </a:ln>
        </p:spPr>
      </p:pic>
    </p:spTree>
    <p:extLst>
      <p:ext uri="{BB962C8B-B14F-4D97-AF65-F5344CB8AC3E}">
        <p14:creationId xmlns:p14="http://schemas.microsoft.com/office/powerpoint/2010/main" val="2367466637"/>
      </p:ext>
    </p:extLst>
  </p:cSld>
  <p:clrMapOvr>
    <a:masterClrMapping/>
  </p:clrMapOvr>
  <p:transition spd="med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6" name="Image 1" descr="Imag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3690" y="0"/>
            <a:ext cx="9919694" cy="6858000"/>
          </a:xfrm>
          <a:prstGeom prst="rect">
            <a:avLst/>
          </a:prstGeom>
          <a:ln w="12700">
            <a:miter lim="400000"/>
          </a:ln>
        </p:spPr>
      </p:pic>
      <p:graphicFrame>
        <p:nvGraphicFramePr>
          <p:cNvPr id="117" name="Tableau 2"/>
          <p:cNvGraphicFramePr/>
          <p:nvPr>
            <p:extLst>
              <p:ext uri="{D42A27DB-BD31-4B8C-83A1-F6EECF244321}">
                <p14:modId xmlns:p14="http://schemas.microsoft.com/office/powerpoint/2010/main" val="4090709116"/>
              </p:ext>
            </p:extLst>
          </p:nvPr>
        </p:nvGraphicFramePr>
        <p:xfrm>
          <a:off x="0" y="1180800"/>
          <a:ext cx="9905999" cy="4896024"/>
        </p:xfrm>
        <a:graphic>
          <a:graphicData uri="http://schemas.openxmlformats.org/drawingml/2006/table">
            <a:tbl>
              <a:tblPr firstRow="1" bandRow="1">
                <a:tableStyleId>{4C3C2611-4C71-4FC5-86AE-919BDF0F9419}</a:tableStyleId>
              </a:tblPr>
              <a:tblGrid>
                <a:gridCol w="109600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101766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101766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101766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101766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1101766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1105897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1097635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  <a:gridCol w="1097635">
                  <a:extLst>
                    <a:ext uri="{9D8B030D-6E8A-4147-A177-3AD203B41FA5}">
                      <a16:colId xmlns:a16="http://schemas.microsoft.com/office/drawing/2014/main" val="3627864076"/>
                    </a:ext>
                  </a:extLst>
                </a:gridCol>
              </a:tblGrid>
              <a:tr h="1008000">
                <a:tc>
                  <a:txBody>
                    <a:bodyPr/>
                    <a:lstStyle/>
                    <a:p>
                      <a:pPr algn="ctr" defTabSz="914400">
                        <a:defRPr sz="1400" b="0">
                          <a:solidFill>
                            <a:srgbClr val="000000"/>
                          </a:solidFill>
                          <a:latin typeface="Script cole"/>
                          <a:ea typeface="Script cole"/>
                          <a:cs typeface="Script cole"/>
                          <a:sym typeface="Script cole"/>
                        </a:defRPr>
                      </a:pPr>
                      <a:r>
                        <a:rPr dirty="0">
                          <a:solidFill>
                            <a:schemeClr val="tx1"/>
                          </a:solidFill>
                        </a:rPr>
                        <a:t>VENDREDI</a:t>
                      </a:r>
                    </a:p>
                    <a:p>
                      <a:pPr algn="ctr" defTabSz="914400">
                        <a:defRPr sz="2500" b="0">
                          <a:solidFill>
                            <a:srgbClr val="000000"/>
                          </a:solidFill>
                          <a:latin typeface="Script cole"/>
                          <a:ea typeface="Script cole"/>
                          <a:cs typeface="Script cole"/>
                          <a:sym typeface="Script cole"/>
                        </a:defRPr>
                      </a:pPr>
                      <a:r>
                        <a:rPr dirty="0">
                          <a:solidFill>
                            <a:schemeClr val="tx1"/>
                          </a:solidFill>
                        </a:rPr>
                        <a:t>2</a:t>
                      </a:r>
                      <a:r>
                        <a:rPr lang="fr-FR" dirty="0">
                          <a:solidFill>
                            <a:schemeClr val="tx1"/>
                          </a:solidFill>
                        </a:rPr>
                        <a:t>3</a:t>
                      </a:r>
                      <a:endParaRPr sz="1000" baseline="30000" dirty="0">
                        <a:solidFill>
                          <a:schemeClr val="tx1"/>
                        </a:solidFill>
                      </a:endParaRPr>
                    </a:p>
                    <a:p>
                      <a:pPr algn="ctr" defTabSz="914400">
                        <a:defRPr sz="1400" b="0">
                          <a:solidFill>
                            <a:srgbClr val="000000"/>
                          </a:solidFill>
                          <a:latin typeface="Script cole"/>
                          <a:ea typeface="Script cole"/>
                          <a:cs typeface="Script cole"/>
                          <a:sym typeface="Script cole"/>
                        </a:defRPr>
                      </a:pPr>
                      <a:r>
                        <a:rPr dirty="0">
                          <a:solidFill>
                            <a:schemeClr val="tx1"/>
                          </a:solidFill>
                        </a:rPr>
                        <a:t>AVRIL</a:t>
                      </a:r>
                    </a:p>
                  </a:txBody>
                  <a:tcPr marL="0" marR="0" marT="0" marB="0" anchor="ctr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914400">
                        <a:defRPr sz="1400" b="0">
                          <a:solidFill>
                            <a:srgbClr val="000000"/>
                          </a:solidFill>
                          <a:latin typeface="Script cole"/>
                          <a:ea typeface="Script cole"/>
                          <a:cs typeface="Script cole"/>
                          <a:sym typeface="Script cole"/>
                        </a:defRPr>
                      </a:pPr>
                      <a:r>
                        <a:rPr dirty="0">
                          <a:solidFill>
                            <a:schemeClr val="tx1"/>
                          </a:solidFill>
                        </a:rPr>
                        <a:t>SAMEDI</a:t>
                      </a:r>
                    </a:p>
                    <a:p>
                      <a:pPr algn="ctr" defTabSz="914400">
                        <a:defRPr sz="2500" b="0">
                          <a:solidFill>
                            <a:srgbClr val="000000"/>
                          </a:solidFill>
                          <a:latin typeface="Script cole"/>
                          <a:ea typeface="Script cole"/>
                          <a:cs typeface="Script cole"/>
                          <a:sym typeface="Script cole"/>
                        </a:defRPr>
                      </a:pPr>
                      <a:r>
                        <a:rPr lang="fr-FR" dirty="0">
                          <a:solidFill>
                            <a:schemeClr val="tx1"/>
                          </a:solidFill>
                        </a:rPr>
                        <a:t>24</a:t>
                      </a:r>
                      <a:endParaRPr dirty="0">
                        <a:solidFill>
                          <a:schemeClr val="tx1"/>
                        </a:solidFill>
                      </a:endParaRPr>
                    </a:p>
                    <a:p>
                      <a:pPr algn="ctr" defTabSz="914400">
                        <a:defRPr sz="1400" b="0">
                          <a:solidFill>
                            <a:srgbClr val="000000"/>
                          </a:solidFill>
                          <a:latin typeface="Script cole"/>
                          <a:ea typeface="Script cole"/>
                          <a:cs typeface="Script cole"/>
                          <a:sym typeface="Script cole"/>
                        </a:defRPr>
                      </a:pPr>
                      <a:r>
                        <a:rPr dirty="0">
                          <a:solidFill>
                            <a:schemeClr val="tx1"/>
                          </a:solidFill>
                        </a:rPr>
                        <a:t>AVRIL</a:t>
                      </a:r>
                    </a:p>
                  </a:txBody>
                  <a:tcPr marL="0" marR="0" marT="0" marB="0" anchor="ctr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914400">
                        <a:defRPr sz="1400" b="0">
                          <a:solidFill>
                            <a:srgbClr val="000000"/>
                          </a:solidFill>
                          <a:latin typeface="Script cole"/>
                          <a:ea typeface="Script cole"/>
                          <a:cs typeface="Script cole"/>
                          <a:sym typeface="Script cole"/>
                        </a:defRPr>
                      </a:pPr>
                      <a:r>
                        <a:rPr dirty="0">
                          <a:solidFill>
                            <a:schemeClr val="tx1"/>
                          </a:solidFill>
                        </a:rPr>
                        <a:t>DIMANCHE</a:t>
                      </a:r>
                    </a:p>
                    <a:p>
                      <a:pPr algn="ctr" defTabSz="914400">
                        <a:defRPr sz="2500" b="0">
                          <a:solidFill>
                            <a:srgbClr val="000000"/>
                          </a:solidFill>
                          <a:latin typeface="Script cole"/>
                          <a:ea typeface="Script cole"/>
                          <a:cs typeface="Script cole"/>
                          <a:sym typeface="Script cole"/>
                        </a:defRPr>
                      </a:pPr>
                      <a:r>
                        <a:rPr lang="fr-FR" sz="2500" dirty="0">
                          <a:solidFill>
                            <a:schemeClr val="tx1"/>
                          </a:solidFill>
                        </a:rPr>
                        <a:t>25</a:t>
                      </a:r>
                      <a:endParaRPr sz="1000" dirty="0">
                        <a:solidFill>
                          <a:schemeClr val="tx1"/>
                        </a:solidFill>
                      </a:endParaRPr>
                    </a:p>
                    <a:p>
                      <a:pPr algn="ctr" defTabSz="914400">
                        <a:defRPr sz="1400" b="0">
                          <a:solidFill>
                            <a:srgbClr val="000000"/>
                          </a:solidFill>
                          <a:latin typeface="Script cole"/>
                          <a:ea typeface="Script cole"/>
                          <a:cs typeface="Script cole"/>
                          <a:sym typeface="Script cole"/>
                        </a:defRPr>
                      </a:pPr>
                      <a:r>
                        <a:rPr lang="fr-FR" dirty="0">
                          <a:solidFill>
                            <a:schemeClr val="tx1"/>
                          </a:solidFill>
                        </a:rPr>
                        <a:t>AVRIL</a:t>
                      </a:r>
                      <a:endParaRPr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 anchor="ctr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914400">
                        <a:defRPr sz="1400" b="0">
                          <a:solidFill>
                            <a:srgbClr val="000000"/>
                          </a:solidFill>
                          <a:latin typeface="Script cole"/>
                          <a:ea typeface="Script cole"/>
                          <a:cs typeface="Script cole"/>
                          <a:sym typeface="Script cole"/>
                        </a:defRPr>
                      </a:pPr>
                      <a:r>
                        <a:rPr dirty="0">
                          <a:solidFill>
                            <a:schemeClr val="tx1"/>
                          </a:solidFill>
                        </a:rPr>
                        <a:t>LUNDI</a:t>
                      </a:r>
                    </a:p>
                    <a:p>
                      <a:pPr algn="ctr" defTabSz="914400">
                        <a:defRPr sz="2500" b="0">
                          <a:solidFill>
                            <a:srgbClr val="000000"/>
                          </a:solidFill>
                          <a:latin typeface="Script cole"/>
                          <a:ea typeface="Script cole"/>
                          <a:cs typeface="Script cole"/>
                          <a:sym typeface="Script cole"/>
                        </a:defRPr>
                      </a:pPr>
                      <a:r>
                        <a:rPr lang="fr-FR" dirty="0">
                          <a:solidFill>
                            <a:schemeClr val="tx1"/>
                          </a:solidFill>
                        </a:rPr>
                        <a:t>26</a:t>
                      </a:r>
                      <a:endParaRPr dirty="0">
                        <a:solidFill>
                          <a:schemeClr val="tx1"/>
                        </a:solidFill>
                      </a:endParaRPr>
                    </a:p>
                    <a:p>
                      <a:pPr algn="ctr" defTabSz="914400">
                        <a:defRPr sz="1400" b="0">
                          <a:solidFill>
                            <a:srgbClr val="000000"/>
                          </a:solidFill>
                          <a:latin typeface="Script cole"/>
                          <a:ea typeface="Script cole"/>
                          <a:cs typeface="Script cole"/>
                          <a:sym typeface="Script cole"/>
                        </a:defRPr>
                      </a:pPr>
                      <a:r>
                        <a:rPr lang="fr-FR" dirty="0">
                          <a:solidFill>
                            <a:schemeClr val="tx1"/>
                          </a:solidFill>
                        </a:rPr>
                        <a:t>AVRIL</a:t>
                      </a:r>
                    </a:p>
                  </a:txBody>
                  <a:tcPr marL="0" marR="0" marT="0" marB="0" anchor="ctr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914400">
                        <a:defRPr sz="1400" b="0">
                          <a:solidFill>
                            <a:srgbClr val="000000"/>
                          </a:solidFill>
                          <a:latin typeface="Script cole"/>
                          <a:ea typeface="Script cole"/>
                          <a:cs typeface="Script cole"/>
                          <a:sym typeface="Script cole"/>
                        </a:defRPr>
                      </a:pPr>
                      <a:r>
                        <a:rPr dirty="0">
                          <a:solidFill>
                            <a:schemeClr val="tx1"/>
                          </a:solidFill>
                        </a:rPr>
                        <a:t>MARDI</a:t>
                      </a:r>
                    </a:p>
                    <a:p>
                      <a:pPr algn="ctr" defTabSz="914400">
                        <a:defRPr sz="2500" b="0">
                          <a:solidFill>
                            <a:srgbClr val="000000"/>
                          </a:solidFill>
                          <a:latin typeface="Script cole"/>
                          <a:ea typeface="Script cole"/>
                          <a:cs typeface="Script cole"/>
                          <a:sym typeface="Script cole"/>
                        </a:defRPr>
                      </a:pPr>
                      <a:r>
                        <a:rPr lang="fr-FR" baseline="0" dirty="0">
                          <a:solidFill>
                            <a:schemeClr val="tx1"/>
                          </a:solidFill>
                        </a:rPr>
                        <a:t>27</a:t>
                      </a:r>
                      <a:endParaRPr baseline="30000" dirty="0">
                        <a:solidFill>
                          <a:schemeClr val="tx1"/>
                        </a:solidFill>
                      </a:endParaRPr>
                    </a:p>
                    <a:p>
                      <a:pPr algn="ctr" defTabSz="914400">
                        <a:defRPr sz="1400" b="0">
                          <a:solidFill>
                            <a:srgbClr val="000000"/>
                          </a:solidFill>
                          <a:latin typeface="Script cole"/>
                          <a:ea typeface="Script cole"/>
                          <a:cs typeface="Script cole"/>
                          <a:sym typeface="Script cole"/>
                        </a:defRPr>
                      </a:pPr>
                      <a:r>
                        <a:rPr lang="fr-FR" dirty="0">
                          <a:solidFill>
                            <a:schemeClr val="tx1"/>
                          </a:solidFill>
                        </a:rPr>
                        <a:t>AVRIL</a:t>
                      </a:r>
                    </a:p>
                  </a:txBody>
                  <a:tcPr marL="0" marR="0" marT="0" marB="0" anchor="ctr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914400">
                        <a:defRPr sz="1400" b="0">
                          <a:solidFill>
                            <a:srgbClr val="000000"/>
                          </a:solidFill>
                          <a:latin typeface="Script cole"/>
                          <a:ea typeface="Script cole"/>
                          <a:cs typeface="Script cole"/>
                          <a:sym typeface="Script cole"/>
                        </a:defRPr>
                      </a:pPr>
                      <a:r>
                        <a:rPr dirty="0">
                          <a:solidFill>
                            <a:schemeClr val="tx1"/>
                          </a:solidFill>
                        </a:rPr>
                        <a:t>MERCREDI </a:t>
                      </a:r>
                      <a:endParaRPr sz="1000" dirty="0">
                        <a:solidFill>
                          <a:schemeClr val="tx1"/>
                        </a:solidFill>
                      </a:endParaRPr>
                    </a:p>
                    <a:p>
                      <a:pPr algn="ctr" defTabSz="914400">
                        <a:defRPr sz="2500" b="0">
                          <a:solidFill>
                            <a:srgbClr val="000000"/>
                          </a:solidFill>
                          <a:latin typeface="Script cole"/>
                          <a:ea typeface="Script cole"/>
                          <a:cs typeface="Script cole"/>
                          <a:sym typeface="Script cole"/>
                        </a:defRPr>
                      </a:pPr>
                      <a:r>
                        <a:rPr lang="fr-FR" sz="2500" dirty="0">
                          <a:solidFill>
                            <a:schemeClr val="tx1"/>
                          </a:solidFill>
                        </a:rPr>
                        <a:t>28</a:t>
                      </a:r>
                      <a:endParaRPr sz="1000" dirty="0">
                        <a:solidFill>
                          <a:schemeClr val="tx1"/>
                        </a:solidFill>
                      </a:endParaRPr>
                    </a:p>
                    <a:p>
                      <a:pPr algn="ctr" defTabSz="914400">
                        <a:defRPr sz="1400" b="0">
                          <a:solidFill>
                            <a:srgbClr val="000000"/>
                          </a:solidFill>
                          <a:latin typeface="Script cole"/>
                          <a:ea typeface="Script cole"/>
                          <a:cs typeface="Script cole"/>
                          <a:sym typeface="Script cole"/>
                        </a:defRPr>
                      </a:pPr>
                      <a:r>
                        <a:rPr lang="fr-FR" dirty="0">
                          <a:solidFill>
                            <a:schemeClr val="tx1"/>
                          </a:solidFill>
                        </a:rPr>
                        <a:t>AVRIL</a:t>
                      </a:r>
                    </a:p>
                  </a:txBody>
                  <a:tcPr marL="0" marR="0" marT="0" marB="0" anchor="ctr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914400">
                        <a:defRPr sz="1400" b="0">
                          <a:solidFill>
                            <a:srgbClr val="000000"/>
                          </a:solidFill>
                          <a:latin typeface="Script cole"/>
                          <a:ea typeface="Script cole"/>
                          <a:cs typeface="Script cole"/>
                          <a:sym typeface="Script cole"/>
                        </a:defRPr>
                      </a:pPr>
                      <a:r>
                        <a:rPr dirty="0">
                          <a:solidFill>
                            <a:schemeClr val="tx1"/>
                          </a:solidFill>
                        </a:rPr>
                        <a:t>JEUDI</a:t>
                      </a:r>
                    </a:p>
                    <a:p>
                      <a:pPr algn="ctr" defTabSz="914400">
                        <a:defRPr sz="2500" b="0">
                          <a:solidFill>
                            <a:srgbClr val="000000"/>
                          </a:solidFill>
                          <a:latin typeface="Script cole"/>
                          <a:ea typeface="Script cole"/>
                          <a:cs typeface="Script cole"/>
                          <a:sym typeface="Script cole"/>
                        </a:defRPr>
                      </a:pPr>
                      <a:r>
                        <a:rPr lang="fr-FR" dirty="0">
                          <a:solidFill>
                            <a:schemeClr val="tx1"/>
                          </a:solidFill>
                        </a:rPr>
                        <a:t>29</a:t>
                      </a:r>
                      <a:endParaRPr dirty="0">
                        <a:solidFill>
                          <a:schemeClr val="tx1"/>
                        </a:solidFill>
                      </a:endParaRPr>
                    </a:p>
                    <a:p>
                      <a:pPr algn="ctr" defTabSz="914400">
                        <a:defRPr sz="1400" b="0">
                          <a:solidFill>
                            <a:srgbClr val="000000"/>
                          </a:solidFill>
                          <a:latin typeface="Script cole"/>
                          <a:ea typeface="Script cole"/>
                          <a:cs typeface="Script cole"/>
                          <a:sym typeface="Script cole"/>
                        </a:defRPr>
                      </a:pPr>
                      <a:r>
                        <a:rPr lang="fr-FR" dirty="0">
                          <a:solidFill>
                            <a:schemeClr val="tx1"/>
                          </a:solidFill>
                        </a:rPr>
                        <a:t>AVRIL</a:t>
                      </a:r>
                    </a:p>
                  </a:txBody>
                  <a:tcPr marL="0" marR="0" marT="0" marB="0" anchor="ctr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914400">
                        <a:defRPr sz="1400" b="0">
                          <a:solidFill>
                            <a:srgbClr val="000000"/>
                          </a:solidFill>
                          <a:latin typeface="Script cole"/>
                          <a:ea typeface="Script cole"/>
                          <a:cs typeface="Script cole"/>
                          <a:sym typeface="Script cole"/>
                        </a:defRPr>
                      </a:pPr>
                      <a:r>
                        <a:rPr dirty="0">
                          <a:solidFill>
                            <a:schemeClr val="tx1"/>
                          </a:solidFill>
                        </a:rPr>
                        <a:t>VENDREDI</a:t>
                      </a:r>
                    </a:p>
                    <a:p>
                      <a:pPr algn="ctr" defTabSz="914400">
                        <a:defRPr sz="2500" b="0">
                          <a:solidFill>
                            <a:srgbClr val="000000"/>
                          </a:solidFill>
                          <a:latin typeface="Script cole"/>
                          <a:ea typeface="Script cole"/>
                          <a:cs typeface="Script cole"/>
                          <a:sym typeface="Script cole"/>
                        </a:defRPr>
                      </a:pPr>
                      <a:r>
                        <a:rPr lang="fr-FR" sz="2500" baseline="0" dirty="0">
                          <a:solidFill>
                            <a:schemeClr val="tx1"/>
                          </a:solidFill>
                        </a:rPr>
                        <a:t>30</a:t>
                      </a:r>
                      <a:endParaRPr sz="1000" baseline="30000" dirty="0">
                        <a:solidFill>
                          <a:schemeClr val="tx1"/>
                        </a:solidFill>
                      </a:endParaRPr>
                    </a:p>
                    <a:p>
                      <a:pPr algn="ctr" defTabSz="914400">
                        <a:defRPr sz="1400" b="0">
                          <a:solidFill>
                            <a:srgbClr val="000000"/>
                          </a:solidFill>
                          <a:latin typeface="Script cole"/>
                          <a:ea typeface="Script cole"/>
                          <a:cs typeface="Script cole"/>
                          <a:sym typeface="Script cole"/>
                        </a:defRPr>
                      </a:pPr>
                      <a:r>
                        <a:rPr lang="fr-FR" dirty="0">
                          <a:solidFill>
                            <a:schemeClr val="tx1"/>
                          </a:solidFill>
                        </a:rPr>
                        <a:t>AVRIL</a:t>
                      </a:r>
                      <a:endParaRPr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 anchor="ctr" horzOverflow="overflow">
                    <a:lnL w="12700">
                      <a:solidFill>
                        <a:srgbClr val="000000"/>
                      </a:solidFill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914400">
                        <a:defRPr sz="1400" b="0">
                          <a:solidFill>
                            <a:srgbClr val="000000"/>
                          </a:solidFill>
                          <a:latin typeface="Script cole"/>
                          <a:ea typeface="Script cole"/>
                          <a:cs typeface="Script cole"/>
                          <a:sym typeface="Script cole"/>
                        </a:defRPr>
                      </a:pPr>
                      <a:r>
                        <a:rPr lang="fr-FR" dirty="0">
                          <a:solidFill>
                            <a:schemeClr val="tx1"/>
                          </a:solidFill>
                        </a:rPr>
                        <a:t>SAMEDI</a:t>
                      </a:r>
                    </a:p>
                    <a:p>
                      <a:pPr algn="ctr" defTabSz="914400">
                        <a:defRPr sz="2500" b="0">
                          <a:solidFill>
                            <a:srgbClr val="000000"/>
                          </a:solidFill>
                          <a:latin typeface="Script cole"/>
                          <a:ea typeface="Script cole"/>
                          <a:cs typeface="Script cole"/>
                          <a:sym typeface="Script cole"/>
                        </a:defRPr>
                      </a:pPr>
                      <a:r>
                        <a:rPr lang="fr-FR" dirty="0">
                          <a:solidFill>
                            <a:schemeClr val="tx1"/>
                          </a:solidFill>
                        </a:rPr>
                        <a:t>1</a:t>
                      </a:r>
                    </a:p>
                    <a:p>
                      <a:pPr algn="ctr" defTabSz="914400">
                        <a:defRPr sz="1400" b="0">
                          <a:solidFill>
                            <a:srgbClr val="000000"/>
                          </a:solidFill>
                          <a:latin typeface="Script cole"/>
                          <a:ea typeface="Script cole"/>
                          <a:cs typeface="Script cole"/>
                          <a:sym typeface="Script cole"/>
                        </a:defRPr>
                      </a:pPr>
                      <a:r>
                        <a:rPr lang="fr-FR" dirty="0">
                          <a:solidFill>
                            <a:schemeClr val="tx1"/>
                          </a:solidFill>
                        </a:rPr>
                        <a:t>MAI</a:t>
                      </a:r>
                    </a:p>
                  </a:txBody>
                  <a:tcPr marL="0" marR="0" marT="0" marB="0" anchor="ctr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904192">
                <a:tc>
                  <a:txBody>
                    <a:bodyPr/>
                    <a:lstStyle/>
                    <a:p>
                      <a:pPr algn="l" defTabSz="914400">
                        <a:defRPr sz="1800">
                          <a:latin typeface="Chinacat"/>
                          <a:ea typeface="Chinacat"/>
                          <a:cs typeface="Chinacat"/>
                          <a:sym typeface="Chinacat"/>
                        </a:defRPr>
                      </a:pPr>
                      <a:endParaRPr dirty="0"/>
                    </a:p>
                  </a:txBody>
                  <a:tcPr marL="45720" marR="45720" anchor="ctr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defTabSz="914400">
                        <a:defRPr sz="1800">
                          <a:latin typeface="Chinacat"/>
                          <a:ea typeface="Chinacat"/>
                          <a:cs typeface="Chinacat"/>
                          <a:sym typeface="Chinacat"/>
                        </a:defRPr>
                      </a:pPr>
                      <a:endParaRPr/>
                    </a:p>
                  </a:txBody>
                  <a:tcPr marL="45720" marR="45720" anchor="ctr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defTabSz="914400">
                        <a:defRPr sz="1800">
                          <a:latin typeface="Chinacat"/>
                          <a:ea typeface="Chinacat"/>
                          <a:cs typeface="Chinacat"/>
                          <a:sym typeface="Chinacat"/>
                        </a:defRPr>
                      </a:pPr>
                      <a:endParaRPr/>
                    </a:p>
                  </a:txBody>
                  <a:tcPr marL="45720" marR="45720" anchor="ctr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defTabSz="914400">
                        <a:defRPr sz="1800">
                          <a:latin typeface="Chinacat"/>
                          <a:ea typeface="Chinacat"/>
                          <a:cs typeface="Chinacat"/>
                          <a:sym typeface="Chinacat"/>
                        </a:defRPr>
                      </a:pPr>
                      <a:endParaRPr dirty="0"/>
                    </a:p>
                  </a:txBody>
                  <a:tcPr marL="45720" marR="45720" anchor="ctr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defTabSz="914400">
                        <a:defRPr sz="1800">
                          <a:latin typeface="Chinacat"/>
                          <a:ea typeface="Chinacat"/>
                          <a:cs typeface="Chinacat"/>
                          <a:sym typeface="Chinacat"/>
                        </a:defRPr>
                      </a:pPr>
                      <a:endParaRPr dirty="0"/>
                    </a:p>
                  </a:txBody>
                  <a:tcPr marL="45720" marR="45720" anchor="ctr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defTabSz="914400">
                        <a:defRPr sz="1800">
                          <a:latin typeface="Chinacat"/>
                          <a:ea typeface="Chinacat"/>
                          <a:cs typeface="Chinacat"/>
                          <a:sym typeface="Chinacat"/>
                        </a:defRPr>
                      </a:pPr>
                      <a:endParaRPr dirty="0"/>
                    </a:p>
                  </a:txBody>
                  <a:tcPr marL="45720" marR="45720" anchor="ctr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defTabSz="914400">
                        <a:defRPr sz="1800">
                          <a:latin typeface="Chinacat"/>
                          <a:ea typeface="Chinacat"/>
                          <a:cs typeface="Chinacat"/>
                          <a:sym typeface="Chinacat"/>
                        </a:defRPr>
                      </a:pPr>
                      <a:endParaRPr dirty="0"/>
                    </a:p>
                  </a:txBody>
                  <a:tcPr marL="45720" marR="45720" anchor="ctr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defTabSz="914400">
                        <a:defRPr sz="1800">
                          <a:latin typeface="Chinacat"/>
                          <a:ea typeface="Chinacat"/>
                          <a:cs typeface="Chinacat"/>
                          <a:sym typeface="Chinacat"/>
                        </a:defRPr>
                      </a:pPr>
                      <a:endParaRPr dirty="0"/>
                    </a:p>
                  </a:txBody>
                  <a:tcPr marL="45720" marR="45720" anchor="ctr" horzOverflow="overflow">
                    <a:lnL w="12700">
                      <a:solidFill>
                        <a:srgbClr val="000000"/>
                      </a:solidFill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defTabSz="914400">
                        <a:defRPr sz="1800">
                          <a:latin typeface="Chinacat"/>
                          <a:ea typeface="Chinacat"/>
                          <a:cs typeface="Chinacat"/>
                          <a:sym typeface="Chinacat"/>
                        </a:defRPr>
                      </a:pPr>
                      <a:endParaRPr dirty="0"/>
                    </a:p>
                  </a:txBody>
                  <a:tcPr marL="45720" marR="45720" anchor="ctr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175449">
                <a:tc>
                  <a:txBody>
                    <a:bodyPr/>
                    <a:lstStyle/>
                    <a:p>
                      <a:pPr algn="l" defTabSz="914400">
                        <a:defRPr sz="1800">
                          <a:latin typeface="Chinacat"/>
                          <a:ea typeface="Chinacat"/>
                          <a:cs typeface="Chinacat"/>
                          <a:sym typeface="Chinacat"/>
                        </a:defRPr>
                      </a:pPr>
                      <a:endParaRPr dirty="0"/>
                    </a:p>
                  </a:txBody>
                  <a:tcPr marL="45720" marR="45720" anchor="ctr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defTabSz="914400">
                        <a:defRPr sz="1800">
                          <a:latin typeface="Chinacat"/>
                          <a:ea typeface="Chinacat"/>
                          <a:cs typeface="Chinacat"/>
                          <a:sym typeface="Chinacat"/>
                        </a:defRPr>
                      </a:pPr>
                      <a:endParaRPr/>
                    </a:p>
                  </a:txBody>
                  <a:tcPr marL="45720" marR="45720" anchor="ctr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defTabSz="914400">
                        <a:defRPr sz="1800">
                          <a:latin typeface="Chinacat"/>
                          <a:ea typeface="Chinacat"/>
                          <a:cs typeface="Chinacat"/>
                          <a:sym typeface="Chinacat"/>
                        </a:defRPr>
                      </a:pPr>
                      <a:endParaRPr/>
                    </a:p>
                  </a:txBody>
                  <a:tcPr marL="45720" marR="45720" anchor="ctr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defTabSz="914400">
                        <a:defRPr sz="1800">
                          <a:latin typeface="Chinacat"/>
                          <a:ea typeface="Chinacat"/>
                          <a:cs typeface="Chinacat"/>
                          <a:sym typeface="Chinacat"/>
                        </a:defRPr>
                      </a:pPr>
                      <a:endParaRPr dirty="0"/>
                    </a:p>
                  </a:txBody>
                  <a:tcPr marL="45720" marR="45720" anchor="ctr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defTabSz="914400">
                        <a:defRPr sz="1800">
                          <a:latin typeface="Chinacat"/>
                          <a:ea typeface="Chinacat"/>
                          <a:cs typeface="Chinacat"/>
                          <a:sym typeface="Chinacat"/>
                        </a:defRPr>
                      </a:pPr>
                      <a:endParaRPr dirty="0"/>
                    </a:p>
                  </a:txBody>
                  <a:tcPr marL="45720" marR="45720" anchor="ctr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defTabSz="914400">
                        <a:defRPr sz="1800">
                          <a:latin typeface="Chinacat"/>
                          <a:ea typeface="Chinacat"/>
                          <a:cs typeface="Chinacat"/>
                          <a:sym typeface="Chinacat"/>
                        </a:defRPr>
                      </a:pPr>
                      <a:endParaRPr dirty="0"/>
                    </a:p>
                  </a:txBody>
                  <a:tcPr marL="45720" marR="45720" anchor="ctr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defTabSz="914400">
                        <a:defRPr sz="1800">
                          <a:latin typeface="Chinacat"/>
                          <a:ea typeface="Chinacat"/>
                          <a:cs typeface="Chinacat"/>
                          <a:sym typeface="Chinacat"/>
                        </a:defRPr>
                      </a:pPr>
                      <a:endParaRPr dirty="0"/>
                    </a:p>
                  </a:txBody>
                  <a:tcPr marL="45720" marR="45720" anchor="ctr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defTabSz="914400">
                        <a:defRPr sz="1800">
                          <a:latin typeface="Chinacat"/>
                          <a:ea typeface="Chinacat"/>
                          <a:cs typeface="Chinacat"/>
                          <a:sym typeface="Chinacat"/>
                        </a:defRPr>
                      </a:pPr>
                      <a:endParaRPr dirty="0"/>
                    </a:p>
                  </a:txBody>
                  <a:tcPr marL="45720" marR="45720" anchor="ctr" horzOverflow="overflow">
                    <a:lnL w="12700">
                      <a:solidFill>
                        <a:srgbClr val="000000"/>
                      </a:solidFill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defTabSz="914400">
                        <a:defRPr sz="1800">
                          <a:latin typeface="Chinacat"/>
                          <a:ea typeface="Chinacat"/>
                          <a:cs typeface="Chinacat"/>
                          <a:sym typeface="Chinacat"/>
                        </a:defRPr>
                      </a:pPr>
                      <a:endParaRPr dirty="0"/>
                    </a:p>
                  </a:txBody>
                  <a:tcPr marL="45720" marR="45720" anchor="ctr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32934">
                <a:tc>
                  <a:txBody>
                    <a:bodyPr/>
                    <a:lstStyle/>
                    <a:p>
                      <a:pPr algn="l" defTabSz="914400">
                        <a:defRPr sz="1800">
                          <a:latin typeface="Chinacat"/>
                          <a:ea typeface="Chinacat"/>
                          <a:cs typeface="Chinacat"/>
                          <a:sym typeface="Chinacat"/>
                        </a:defRPr>
                      </a:pPr>
                      <a:endParaRPr dirty="0"/>
                    </a:p>
                  </a:txBody>
                  <a:tcPr marL="45720" marR="45720" anchor="ctr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defTabSz="914400">
                        <a:defRPr sz="1800">
                          <a:latin typeface="Chinacat"/>
                          <a:ea typeface="Chinacat"/>
                          <a:cs typeface="Chinacat"/>
                          <a:sym typeface="Chinacat"/>
                        </a:defRPr>
                      </a:pPr>
                      <a:endParaRPr/>
                    </a:p>
                  </a:txBody>
                  <a:tcPr marL="45720" marR="45720" anchor="ctr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defTabSz="914400">
                        <a:defRPr sz="1800">
                          <a:latin typeface="Chinacat"/>
                          <a:ea typeface="Chinacat"/>
                          <a:cs typeface="Chinacat"/>
                          <a:sym typeface="Chinacat"/>
                        </a:defRPr>
                      </a:pPr>
                      <a:endParaRPr/>
                    </a:p>
                  </a:txBody>
                  <a:tcPr marL="45720" marR="45720" anchor="ctr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defTabSz="914400">
                        <a:defRPr sz="1800">
                          <a:latin typeface="Chinacat"/>
                          <a:ea typeface="Chinacat"/>
                          <a:cs typeface="Chinacat"/>
                          <a:sym typeface="Chinacat"/>
                        </a:defRPr>
                      </a:pPr>
                      <a:endParaRPr dirty="0"/>
                    </a:p>
                  </a:txBody>
                  <a:tcPr marL="45720" marR="45720" anchor="ctr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defTabSz="914400">
                        <a:defRPr sz="1800">
                          <a:latin typeface="Chinacat"/>
                          <a:ea typeface="Chinacat"/>
                          <a:cs typeface="Chinacat"/>
                          <a:sym typeface="Chinacat"/>
                        </a:defRPr>
                      </a:pPr>
                      <a:endParaRPr dirty="0"/>
                    </a:p>
                  </a:txBody>
                  <a:tcPr marL="45720" marR="45720" anchor="ctr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defTabSz="914400">
                        <a:defRPr sz="1800">
                          <a:latin typeface="Chinacat"/>
                          <a:ea typeface="Chinacat"/>
                          <a:cs typeface="Chinacat"/>
                          <a:sym typeface="Chinacat"/>
                        </a:defRPr>
                      </a:pPr>
                      <a:endParaRPr/>
                    </a:p>
                  </a:txBody>
                  <a:tcPr marL="45720" marR="45720" anchor="ctr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defTabSz="914400">
                        <a:defRPr sz="1800">
                          <a:latin typeface="Chinacat"/>
                          <a:ea typeface="Chinacat"/>
                          <a:cs typeface="Chinacat"/>
                          <a:sym typeface="Chinacat"/>
                        </a:defRPr>
                      </a:pPr>
                      <a:endParaRPr dirty="0"/>
                    </a:p>
                  </a:txBody>
                  <a:tcPr marL="45720" marR="45720" anchor="ctr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defTabSz="914400">
                        <a:defRPr sz="1800">
                          <a:latin typeface="Chinacat"/>
                          <a:ea typeface="Chinacat"/>
                          <a:cs typeface="Chinacat"/>
                          <a:sym typeface="Chinacat"/>
                        </a:defRPr>
                      </a:pPr>
                      <a:endParaRPr dirty="0"/>
                    </a:p>
                  </a:txBody>
                  <a:tcPr marL="45720" marR="45720" anchor="ctr" horzOverflow="overflow">
                    <a:lnL w="12700">
                      <a:solidFill>
                        <a:srgbClr val="000000"/>
                      </a:solidFill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defTabSz="914400">
                        <a:defRPr sz="1800">
                          <a:latin typeface="Chinacat"/>
                          <a:ea typeface="Chinacat"/>
                          <a:cs typeface="Chinacat"/>
                          <a:sym typeface="Chinacat"/>
                        </a:defRPr>
                      </a:pPr>
                      <a:endParaRPr dirty="0"/>
                    </a:p>
                  </a:txBody>
                  <a:tcPr marL="45720" marR="45720" anchor="ctr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175449">
                <a:tc>
                  <a:txBody>
                    <a:bodyPr/>
                    <a:lstStyle/>
                    <a:p>
                      <a:pPr algn="l" defTabSz="914400">
                        <a:defRPr sz="1800">
                          <a:latin typeface="Chinacat"/>
                          <a:ea typeface="Chinacat"/>
                          <a:cs typeface="Chinacat"/>
                          <a:sym typeface="Chinacat"/>
                        </a:defRPr>
                      </a:pPr>
                      <a:endParaRPr dirty="0"/>
                    </a:p>
                  </a:txBody>
                  <a:tcPr marL="45720" marR="45720" anchor="ctr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defTabSz="914400">
                        <a:defRPr sz="1800">
                          <a:latin typeface="Chinacat"/>
                          <a:ea typeface="Chinacat"/>
                          <a:cs typeface="Chinacat"/>
                          <a:sym typeface="Chinacat"/>
                        </a:defRPr>
                      </a:pPr>
                      <a:endParaRPr/>
                    </a:p>
                  </a:txBody>
                  <a:tcPr marL="45720" marR="45720" anchor="ctr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defTabSz="914400">
                        <a:defRPr sz="1800">
                          <a:latin typeface="Chinacat"/>
                          <a:ea typeface="Chinacat"/>
                          <a:cs typeface="Chinacat"/>
                          <a:sym typeface="Chinacat"/>
                        </a:defRPr>
                      </a:pPr>
                      <a:endParaRPr/>
                    </a:p>
                  </a:txBody>
                  <a:tcPr marL="45720" marR="45720" anchor="ctr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defTabSz="914400">
                        <a:defRPr sz="1800">
                          <a:latin typeface="Chinacat"/>
                          <a:ea typeface="Chinacat"/>
                          <a:cs typeface="Chinacat"/>
                          <a:sym typeface="Chinacat"/>
                        </a:defRPr>
                      </a:pPr>
                      <a:endParaRPr dirty="0"/>
                    </a:p>
                  </a:txBody>
                  <a:tcPr marL="45720" marR="45720" anchor="ctr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defTabSz="914400">
                        <a:defRPr sz="1800">
                          <a:latin typeface="Chinacat"/>
                          <a:ea typeface="Chinacat"/>
                          <a:cs typeface="Chinacat"/>
                          <a:sym typeface="Chinacat"/>
                        </a:defRPr>
                      </a:pPr>
                      <a:endParaRPr dirty="0"/>
                    </a:p>
                  </a:txBody>
                  <a:tcPr marL="45720" marR="45720" anchor="ctr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defTabSz="914400">
                        <a:defRPr sz="1800">
                          <a:latin typeface="Chinacat"/>
                          <a:ea typeface="Chinacat"/>
                          <a:cs typeface="Chinacat"/>
                          <a:sym typeface="Chinacat"/>
                        </a:defRPr>
                      </a:pPr>
                      <a:endParaRPr/>
                    </a:p>
                  </a:txBody>
                  <a:tcPr marL="45720" marR="45720" anchor="ctr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defTabSz="914400">
                        <a:defRPr sz="1800">
                          <a:latin typeface="Chinacat"/>
                          <a:ea typeface="Chinacat"/>
                          <a:cs typeface="Chinacat"/>
                          <a:sym typeface="Chinacat"/>
                        </a:defRPr>
                      </a:pPr>
                      <a:endParaRPr dirty="0"/>
                    </a:p>
                  </a:txBody>
                  <a:tcPr marL="45720" marR="45720" anchor="ctr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defTabSz="914400">
                        <a:defRPr sz="1800">
                          <a:latin typeface="Chinacat"/>
                          <a:ea typeface="Chinacat"/>
                          <a:cs typeface="Chinacat"/>
                          <a:sym typeface="Chinacat"/>
                        </a:defRPr>
                      </a:pPr>
                      <a:endParaRPr dirty="0"/>
                    </a:p>
                  </a:txBody>
                  <a:tcPr marL="45720" marR="45720" anchor="ctr" horzOverflow="overflow">
                    <a:lnL w="12700">
                      <a:solidFill>
                        <a:srgbClr val="000000"/>
                      </a:solidFill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defTabSz="914400">
                        <a:defRPr sz="1800">
                          <a:latin typeface="Chinacat"/>
                          <a:ea typeface="Chinacat"/>
                          <a:cs typeface="Chinacat"/>
                          <a:sym typeface="Chinacat"/>
                        </a:defRPr>
                      </a:pPr>
                      <a:endParaRPr dirty="0"/>
                    </a:p>
                  </a:txBody>
                  <a:tcPr marL="45720" marR="45720" anchor="ctr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pic>
        <p:nvPicPr>
          <p:cNvPr id="118" name="Image 3" descr="Imag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46788" y="2201232"/>
            <a:ext cx="772885" cy="792268"/>
          </a:xfrm>
          <a:prstGeom prst="rect">
            <a:avLst/>
          </a:prstGeom>
          <a:ln w="12700">
            <a:miter lim="400000"/>
          </a:ln>
        </p:spPr>
      </p:pic>
      <p:pic>
        <p:nvPicPr>
          <p:cNvPr id="119" name="Image 4" descr="Imag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97023" y="2275743"/>
            <a:ext cx="772885" cy="792268"/>
          </a:xfrm>
          <a:prstGeom prst="rect">
            <a:avLst/>
          </a:prstGeom>
          <a:ln w="12700">
            <a:miter lim="400000"/>
          </a:ln>
        </p:spPr>
      </p:pic>
      <p:pic>
        <p:nvPicPr>
          <p:cNvPr id="120" name="Image 5" descr="Imag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383200" y="2242799"/>
            <a:ext cx="772885" cy="792268"/>
          </a:xfrm>
          <a:prstGeom prst="rect">
            <a:avLst/>
          </a:prstGeom>
          <a:ln w="12700">
            <a:miter lim="400000"/>
          </a:ln>
        </p:spPr>
      </p:pic>
      <p:sp>
        <p:nvSpPr>
          <p:cNvPr id="121" name="ZoneTexte 24"/>
          <p:cNvSpPr txBox="1"/>
          <p:nvPr/>
        </p:nvSpPr>
        <p:spPr>
          <a:xfrm>
            <a:off x="2907719" y="-1"/>
            <a:ext cx="4166244" cy="11201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>
            <a:lvl1pPr>
              <a:defRPr sz="6600">
                <a:solidFill>
                  <a:srgbClr val="FFFFFF"/>
                </a:solidFill>
              </a:defRPr>
            </a:lvl1pPr>
          </a:lstStyle>
          <a:p>
            <a:r>
              <a:t>PRINTEMPS</a:t>
            </a:r>
          </a:p>
        </p:txBody>
      </p:sp>
      <p:pic>
        <p:nvPicPr>
          <p:cNvPr id="124" name="Image 10" descr="Image 10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818856" y="3174501"/>
            <a:ext cx="1161159" cy="1014080"/>
          </a:xfrm>
          <a:prstGeom prst="rect">
            <a:avLst/>
          </a:prstGeom>
          <a:ln w="12700">
            <a:miter lim="400000"/>
          </a:ln>
        </p:spPr>
      </p:pic>
      <p:pic>
        <p:nvPicPr>
          <p:cNvPr id="125" name="Image 31" descr="Image 31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61225" y="4168914"/>
            <a:ext cx="732497" cy="732496"/>
          </a:xfrm>
          <a:prstGeom prst="rect">
            <a:avLst/>
          </a:prstGeom>
          <a:ln w="12700">
            <a:miter lim="400000"/>
          </a:ln>
        </p:spPr>
      </p:pic>
      <p:pic>
        <p:nvPicPr>
          <p:cNvPr id="126" name="Image 32" descr="Image 32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306932" y="4168914"/>
            <a:ext cx="732496" cy="732496"/>
          </a:xfrm>
          <a:prstGeom prst="rect">
            <a:avLst/>
          </a:prstGeom>
          <a:ln w="12700">
            <a:miter lim="400000"/>
          </a:ln>
        </p:spPr>
      </p:pic>
      <p:pic>
        <p:nvPicPr>
          <p:cNvPr id="127" name="Image 33" descr="Image 33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354615" y="4186625"/>
            <a:ext cx="732496" cy="732496"/>
          </a:xfrm>
          <a:prstGeom prst="rect">
            <a:avLst/>
          </a:prstGeom>
          <a:ln w="12700">
            <a:miter lim="400000"/>
          </a:ln>
        </p:spPr>
      </p:pic>
      <p:pic>
        <p:nvPicPr>
          <p:cNvPr id="128" name="Image 34" descr="Image 34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491248" y="4186623"/>
            <a:ext cx="732496" cy="732496"/>
          </a:xfrm>
          <a:prstGeom prst="rect">
            <a:avLst/>
          </a:prstGeom>
          <a:ln w="12700">
            <a:miter lim="400000"/>
          </a:ln>
        </p:spPr>
      </p:pic>
      <p:pic>
        <p:nvPicPr>
          <p:cNvPr id="129" name="Image 35" descr="Image 35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628984" y="4186623"/>
            <a:ext cx="732496" cy="732496"/>
          </a:xfrm>
          <a:prstGeom prst="rect">
            <a:avLst/>
          </a:prstGeom>
          <a:ln w="12700">
            <a:miter lim="400000"/>
          </a:ln>
        </p:spPr>
      </p:pic>
      <p:pic>
        <p:nvPicPr>
          <p:cNvPr id="130" name="Image 36" descr="Image 36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651451" y="4186623"/>
            <a:ext cx="732496" cy="732496"/>
          </a:xfrm>
          <a:prstGeom prst="rect">
            <a:avLst/>
          </a:prstGeom>
          <a:ln w="12700">
            <a:miter lim="400000"/>
          </a:ln>
        </p:spPr>
      </p:pic>
      <p:pic>
        <p:nvPicPr>
          <p:cNvPr id="131" name="Image 37" descr="Image 37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756258" y="4186623"/>
            <a:ext cx="732496" cy="732496"/>
          </a:xfrm>
          <a:prstGeom prst="rect">
            <a:avLst/>
          </a:prstGeom>
          <a:ln w="12700">
            <a:miter lim="400000"/>
          </a:ln>
        </p:spPr>
      </p:pic>
      <p:pic>
        <p:nvPicPr>
          <p:cNvPr id="132" name="Image 38" descr="Image 38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861064" y="4186623"/>
            <a:ext cx="732496" cy="732496"/>
          </a:xfrm>
          <a:prstGeom prst="rect">
            <a:avLst/>
          </a:prstGeom>
          <a:ln w="12700">
            <a:miter lim="400000"/>
          </a:ln>
        </p:spPr>
      </p:pic>
      <p:pic>
        <p:nvPicPr>
          <p:cNvPr id="133" name="Image 39" descr="Image 39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033188" y="4186623"/>
            <a:ext cx="732496" cy="732496"/>
          </a:xfrm>
          <a:prstGeom prst="rect">
            <a:avLst/>
          </a:prstGeom>
          <a:ln w="12700">
            <a:miter lim="400000"/>
          </a:ln>
        </p:spPr>
      </p:pic>
      <p:pic>
        <p:nvPicPr>
          <p:cNvPr id="10" name="Image 11" descr="Image 11">
            <a:extLst>
              <a:ext uri="{FF2B5EF4-FFF2-40B4-BE49-F238E27FC236}">
                <a16:creationId xmlns:a16="http://schemas.microsoft.com/office/drawing/2014/main" id="{5E6F25C1-C390-E0E9-006C-2FB21A0E7AAD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469891" y="2385672"/>
            <a:ext cx="952532" cy="643245"/>
          </a:xfrm>
          <a:prstGeom prst="rect">
            <a:avLst/>
          </a:prstGeom>
          <a:ln w="12700">
            <a:miter lim="400000"/>
          </a:ln>
        </p:spPr>
      </p:pic>
      <p:pic>
        <p:nvPicPr>
          <p:cNvPr id="11" name="Image 11" descr="Image 11">
            <a:extLst>
              <a:ext uri="{FF2B5EF4-FFF2-40B4-BE49-F238E27FC236}">
                <a16:creationId xmlns:a16="http://schemas.microsoft.com/office/drawing/2014/main" id="{0045EC63-9730-C347-6BFE-0A7E6FCE11F6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689320" y="2303226"/>
            <a:ext cx="952532" cy="643245"/>
          </a:xfrm>
          <a:prstGeom prst="rect">
            <a:avLst/>
          </a:prstGeom>
          <a:ln w="12700">
            <a:miter lim="400000"/>
          </a:ln>
        </p:spPr>
      </p:pic>
      <p:pic>
        <p:nvPicPr>
          <p:cNvPr id="4" name="Image 11" descr="Image 11">
            <a:extLst>
              <a:ext uri="{FF2B5EF4-FFF2-40B4-BE49-F238E27FC236}">
                <a16:creationId xmlns:a16="http://schemas.microsoft.com/office/drawing/2014/main" id="{025993D0-EFD3-6B23-5491-4FE2ED8C6E72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405177" y="2362089"/>
            <a:ext cx="952532" cy="643245"/>
          </a:xfrm>
          <a:prstGeom prst="rect">
            <a:avLst/>
          </a:prstGeom>
          <a:ln w="12700">
            <a:miter lim="400000"/>
          </a:ln>
        </p:spPr>
      </p:pic>
      <p:pic>
        <p:nvPicPr>
          <p:cNvPr id="9" name="Image 11" descr="Image 11">
            <a:extLst>
              <a:ext uri="{FF2B5EF4-FFF2-40B4-BE49-F238E27FC236}">
                <a16:creationId xmlns:a16="http://schemas.microsoft.com/office/drawing/2014/main" id="{50269979-E771-5DB1-A215-791C9D1E46E5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808777" y="2311160"/>
            <a:ext cx="952532" cy="643245"/>
          </a:xfrm>
          <a:prstGeom prst="rect">
            <a:avLst/>
          </a:prstGeom>
          <a:ln w="12700">
            <a:miter lim="400000"/>
          </a:ln>
        </p:spPr>
      </p:pic>
      <p:pic>
        <p:nvPicPr>
          <p:cNvPr id="3" name="Image 3" descr="Image 3">
            <a:extLst>
              <a:ext uri="{FF2B5EF4-FFF2-40B4-BE49-F238E27FC236}">
                <a16:creationId xmlns:a16="http://schemas.microsoft.com/office/drawing/2014/main" id="{357540C4-A568-7393-BA73-5C10D4500BD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947211" y="2228714"/>
            <a:ext cx="772885" cy="792268"/>
          </a:xfrm>
          <a:prstGeom prst="rect">
            <a:avLst/>
          </a:prstGeom>
          <a:ln w="12700">
            <a:miter lim="400000"/>
          </a:ln>
        </p:spPr>
      </p:pic>
      <p:pic>
        <p:nvPicPr>
          <p:cNvPr id="5" name="Image 12" descr="Image 12">
            <a:extLst>
              <a:ext uri="{FF2B5EF4-FFF2-40B4-BE49-F238E27FC236}">
                <a16:creationId xmlns:a16="http://schemas.microsoft.com/office/drawing/2014/main" id="{1C068B87-BE03-8048-9420-85423A566E5B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05517" y="2303225"/>
            <a:ext cx="952532" cy="643245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9" name="Image 1" descr="Imag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3690" y="0"/>
            <a:ext cx="9919694" cy="6858000"/>
          </a:xfrm>
          <a:prstGeom prst="rect">
            <a:avLst/>
          </a:prstGeom>
          <a:ln w="12700">
            <a:miter lim="400000"/>
          </a:ln>
        </p:spPr>
      </p:pic>
      <p:sp>
        <p:nvSpPr>
          <p:cNvPr id="140" name="ZoneTexte 2"/>
          <p:cNvSpPr txBox="1"/>
          <p:nvPr/>
        </p:nvSpPr>
        <p:spPr>
          <a:xfrm>
            <a:off x="2907719" y="-1"/>
            <a:ext cx="4166244" cy="11201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>
            <a:lvl1pPr>
              <a:defRPr sz="6600">
                <a:solidFill>
                  <a:srgbClr val="FFFFFF"/>
                </a:solidFill>
              </a:defRPr>
            </a:lvl1pPr>
          </a:lstStyle>
          <a:p>
            <a:r>
              <a:t>PRINTEMPS</a:t>
            </a:r>
          </a:p>
        </p:txBody>
      </p:sp>
      <p:graphicFrame>
        <p:nvGraphicFramePr>
          <p:cNvPr id="141" name="Tableau 3"/>
          <p:cNvGraphicFramePr/>
          <p:nvPr>
            <p:extLst>
              <p:ext uri="{D42A27DB-BD31-4B8C-83A1-F6EECF244321}">
                <p14:modId xmlns:p14="http://schemas.microsoft.com/office/powerpoint/2010/main" val="1206396252"/>
              </p:ext>
            </p:extLst>
          </p:nvPr>
        </p:nvGraphicFramePr>
        <p:xfrm>
          <a:off x="0" y="1180800"/>
          <a:ext cx="9906003" cy="4896024"/>
        </p:xfrm>
        <a:graphic>
          <a:graphicData uri="http://schemas.openxmlformats.org/drawingml/2006/table">
            <a:tbl>
              <a:tblPr firstRow="1" bandRow="1">
                <a:tableStyleId>{4C3C2611-4C71-4FC5-86AE-919BDF0F9419}</a:tableStyleId>
              </a:tblPr>
              <a:tblGrid>
                <a:gridCol w="110066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100667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100667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100667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100667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1100667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1100667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1100667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  <a:gridCol w="1100667">
                  <a:extLst>
                    <a:ext uri="{9D8B030D-6E8A-4147-A177-3AD203B41FA5}">
                      <a16:colId xmlns:a16="http://schemas.microsoft.com/office/drawing/2014/main" val="750507678"/>
                    </a:ext>
                  </a:extLst>
                </a:gridCol>
              </a:tblGrid>
              <a:tr h="1008000">
                <a:tc>
                  <a:txBody>
                    <a:bodyPr/>
                    <a:lstStyle/>
                    <a:p>
                      <a:pPr algn="ctr" defTabSz="914400">
                        <a:defRPr sz="1400" b="0">
                          <a:solidFill>
                            <a:srgbClr val="000000"/>
                          </a:solidFill>
                          <a:latin typeface="Script cole"/>
                          <a:ea typeface="Script cole"/>
                          <a:cs typeface="Script cole"/>
                          <a:sym typeface="Script cole"/>
                        </a:defRPr>
                      </a:pPr>
                      <a:r>
                        <a:rPr dirty="0">
                          <a:solidFill>
                            <a:sysClr val="windowText" lastClr="000000"/>
                          </a:solidFill>
                        </a:rPr>
                        <a:t>DIMANCHE</a:t>
                      </a:r>
                    </a:p>
                    <a:p>
                      <a:pPr algn="ctr" defTabSz="914400">
                        <a:defRPr sz="2500" b="0">
                          <a:solidFill>
                            <a:srgbClr val="000000"/>
                          </a:solidFill>
                          <a:latin typeface="Script cole"/>
                          <a:ea typeface="Script cole"/>
                          <a:cs typeface="Script cole"/>
                          <a:sym typeface="Script cole"/>
                        </a:defRPr>
                      </a:pPr>
                      <a:r>
                        <a:rPr lang="fr-FR" sz="2500" baseline="0" dirty="0">
                          <a:solidFill>
                            <a:sysClr val="windowText" lastClr="000000"/>
                          </a:solidFill>
                        </a:rPr>
                        <a:t>2</a:t>
                      </a:r>
                      <a:endParaRPr sz="1000" baseline="30000" dirty="0">
                        <a:solidFill>
                          <a:sysClr val="windowText" lastClr="000000"/>
                        </a:solidFill>
                      </a:endParaRPr>
                    </a:p>
                    <a:p>
                      <a:pPr algn="ctr" defTabSz="914400">
                        <a:defRPr sz="1400" b="0">
                          <a:solidFill>
                            <a:srgbClr val="000000"/>
                          </a:solidFill>
                          <a:latin typeface="Script cole"/>
                          <a:ea typeface="Script cole"/>
                          <a:cs typeface="Script cole"/>
                          <a:sym typeface="Script cole"/>
                        </a:defRPr>
                      </a:pPr>
                      <a:r>
                        <a:rPr dirty="0">
                          <a:solidFill>
                            <a:sysClr val="windowText" lastClr="000000"/>
                          </a:solidFill>
                        </a:rPr>
                        <a:t>MAI</a:t>
                      </a:r>
                    </a:p>
                  </a:txBody>
                  <a:tcPr marL="0" marR="0" marT="0" marB="0" anchor="ctr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914400">
                        <a:defRPr sz="1400" b="0">
                          <a:solidFill>
                            <a:srgbClr val="000000"/>
                          </a:solidFill>
                          <a:latin typeface="Script cole"/>
                          <a:ea typeface="Script cole"/>
                          <a:cs typeface="Script cole"/>
                          <a:sym typeface="Script cole"/>
                        </a:defRPr>
                      </a:pPr>
                      <a:r>
                        <a:rPr dirty="0">
                          <a:solidFill>
                            <a:sysClr val="windowText" lastClr="000000"/>
                          </a:solidFill>
                        </a:rPr>
                        <a:t>LUNDI</a:t>
                      </a:r>
                    </a:p>
                    <a:p>
                      <a:pPr algn="ctr" defTabSz="914400">
                        <a:defRPr sz="2500" b="0">
                          <a:solidFill>
                            <a:srgbClr val="000000"/>
                          </a:solidFill>
                          <a:latin typeface="Script cole"/>
                          <a:ea typeface="Script cole"/>
                          <a:cs typeface="Script cole"/>
                          <a:sym typeface="Script cole"/>
                        </a:defRPr>
                      </a:pPr>
                      <a:r>
                        <a:rPr lang="fr-FR" dirty="0">
                          <a:solidFill>
                            <a:sysClr val="windowText" lastClr="000000"/>
                          </a:solidFill>
                        </a:rPr>
                        <a:t>3</a:t>
                      </a:r>
                      <a:endParaRPr dirty="0">
                        <a:solidFill>
                          <a:sysClr val="windowText" lastClr="000000"/>
                        </a:solidFill>
                      </a:endParaRPr>
                    </a:p>
                    <a:p>
                      <a:pPr algn="ctr" defTabSz="914400">
                        <a:defRPr sz="1400" b="0">
                          <a:solidFill>
                            <a:srgbClr val="000000"/>
                          </a:solidFill>
                          <a:latin typeface="Script cole"/>
                          <a:ea typeface="Script cole"/>
                          <a:cs typeface="Script cole"/>
                          <a:sym typeface="Script cole"/>
                        </a:defRPr>
                      </a:pPr>
                      <a:r>
                        <a:rPr dirty="0">
                          <a:solidFill>
                            <a:sysClr val="windowText" lastClr="000000"/>
                          </a:solidFill>
                        </a:rPr>
                        <a:t>MAI</a:t>
                      </a:r>
                    </a:p>
                  </a:txBody>
                  <a:tcPr marL="0" marR="0" marT="0" marB="0" anchor="ctr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914400">
                        <a:defRPr sz="1400" b="0">
                          <a:solidFill>
                            <a:srgbClr val="000000"/>
                          </a:solidFill>
                          <a:latin typeface="Script cole"/>
                          <a:ea typeface="Script cole"/>
                          <a:cs typeface="Script cole"/>
                          <a:sym typeface="Script cole"/>
                        </a:defRPr>
                      </a:pPr>
                      <a:r>
                        <a:rPr dirty="0">
                          <a:solidFill>
                            <a:sysClr val="windowText" lastClr="000000"/>
                          </a:solidFill>
                        </a:rPr>
                        <a:t>MARDI</a:t>
                      </a:r>
                    </a:p>
                    <a:p>
                      <a:pPr algn="ctr" defTabSz="914400">
                        <a:defRPr sz="2500" b="0">
                          <a:solidFill>
                            <a:srgbClr val="000000"/>
                          </a:solidFill>
                          <a:latin typeface="Script cole"/>
                          <a:ea typeface="Script cole"/>
                          <a:cs typeface="Script cole"/>
                          <a:sym typeface="Script cole"/>
                        </a:defRPr>
                      </a:pPr>
                      <a:r>
                        <a:rPr lang="fr-FR" sz="2500" dirty="0">
                          <a:solidFill>
                            <a:sysClr val="windowText" lastClr="000000"/>
                          </a:solidFill>
                        </a:rPr>
                        <a:t>4</a:t>
                      </a:r>
                      <a:endParaRPr sz="1000" dirty="0">
                        <a:solidFill>
                          <a:sysClr val="windowText" lastClr="000000"/>
                        </a:solidFill>
                      </a:endParaRPr>
                    </a:p>
                    <a:p>
                      <a:pPr algn="ctr" defTabSz="914400">
                        <a:defRPr sz="1400" b="0">
                          <a:solidFill>
                            <a:srgbClr val="000000"/>
                          </a:solidFill>
                          <a:latin typeface="Script cole"/>
                          <a:ea typeface="Script cole"/>
                          <a:cs typeface="Script cole"/>
                          <a:sym typeface="Script cole"/>
                        </a:defRPr>
                      </a:pPr>
                      <a:r>
                        <a:rPr dirty="0">
                          <a:solidFill>
                            <a:sysClr val="windowText" lastClr="000000"/>
                          </a:solidFill>
                        </a:rPr>
                        <a:t>MAI</a:t>
                      </a:r>
                    </a:p>
                  </a:txBody>
                  <a:tcPr marL="0" marR="0" marT="0" marB="0" anchor="ctr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914400">
                        <a:defRPr sz="1400" b="0">
                          <a:solidFill>
                            <a:srgbClr val="000000"/>
                          </a:solidFill>
                          <a:latin typeface="Script cole"/>
                          <a:ea typeface="Script cole"/>
                          <a:cs typeface="Script cole"/>
                          <a:sym typeface="Script cole"/>
                        </a:defRPr>
                      </a:pPr>
                      <a:r>
                        <a:rPr dirty="0">
                          <a:solidFill>
                            <a:sysClr val="windowText" lastClr="000000"/>
                          </a:solidFill>
                        </a:rPr>
                        <a:t>MERCREDI</a:t>
                      </a:r>
                    </a:p>
                    <a:p>
                      <a:pPr algn="ctr" defTabSz="914400">
                        <a:defRPr sz="2500" b="0">
                          <a:solidFill>
                            <a:srgbClr val="000000"/>
                          </a:solidFill>
                          <a:latin typeface="Script cole"/>
                          <a:ea typeface="Script cole"/>
                          <a:cs typeface="Script cole"/>
                          <a:sym typeface="Script cole"/>
                        </a:defRPr>
                      </a:pPr>
                      <a:r>
                        <a:rPr lang="fr-FR" dirty="0">
                          <a:solidFill>
                            <a:sysClr val="windowText" lastClr="000000"/>
                          </a:solidFill>
                        </a:rPr>
                        <a:t>5</a:t>
                      </a:r>
                      <a:endParaRPr dirty="0">
                        <a:solidFill>
                          <a:sysClr val="windowText" lastClr="000000"/>
                        </a:solidFill>
                      </a:endParaRPr>
                    </a:p>
                    <a:p>
                      <a:pPr algn="ctr" defTabSz="914400">
                        <a:defRPr sz="1400" b="0">
                          <a:solidFill>
                            <a:srgbClr val="000000"/>
                          </a:solidFill>
                          <a:latin typeface="Script cole"/>
                          <a:ea typeface="Script cole"/>
                          <a:cs typeface="Script cole"/>
                          <a:sym typeface="Script cole"/>
                        </a:defRPr>
                      </a:pPr>
                      <a:r>
                        <a:rPr dirty="0">
                          <a:solidFill>
                            <a:sysClr val="windowText" lastClr="000000"/>
                          </a:solidFill>
                        </a:rPr>
                        <a:t>MAI</a:t>
                      </a:r>
                    </a:p>
                  </a:txBody>
                  <a:tcPr marL="0" marR="0" marT="0" marB="0" anchor="ctr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914400">
                        <a:defRPr sz="1400" b="0">
                          <a:solidFill>
                            <a:srgbClr val="000000"/>
                          </a:solidFill>
                          <a:latin typeface="Script cole"/>
                          <a:ea typeface="Script cole"/>
                          <a:cs typeface="Script cole"/>
                          <a:sym typeface="Script cole"/>
                        </a:defRPr>
                      </a:pPr>
                      <a:r>
                        <a:rPr dirty="0">
                          <a:solidFill>
                            <a:sysClr val="windowText" lastClr="000000"/>
                          </a:solidFill>
                        </a:rPr>
                        <a:t>JEUDI</a:t>
                      </a:r>
                    </a:p>
                    <a:p>
                      <a:pPr algn="ctr" defTabSz="914400">
                        <a:defRPr sz="2500" b="0">
                          <a:solidFill>
                            <a:srgbClr val="000000"/>
                          </a:solidFill>
                          <a:latin typeface="Script cole"/>
                          <a:ea typeface="Script cole"/>
                          <a:cs typeface="Script cole"/>
                          <a:sym typeface="Script cole"/>
                        </a:defRPr>
                      </a:pPr>
                      <a:r>
                        <a:rPr lang="fr-FR" dirty="0">
                          <a:solidFill>
                            <a:sysClr val="windowText" lastClr="000000"/>
                          </a:solidFill>
                        </a:rPr>
                        <a:t>6</a:t>
                      </a:r>
                      <a:endParaRPr baseline="30000" dirty="0">
                        <a:solidFill>
                          <a:sysClr val="windowText" lastClr="000000"/>
                        </a:solidFill>
                      </a:endParaRPr>
                    </a:p>
                    <a:p>
                      <a:pPr algn="ctr" defTabSz="914400">
                        <a:defRPr sz="1400" b="0">
                          <a:solidFill>
                            <a:srgbClr val="000000"/>
                          </a:solidFill>
                          <a:latin typeface="Script cole"/>
                          <a:ea typeface="Script cole"/>
                          <a:cs typeface="Script cole"/>
                          <a:sym typeface="Script cole"/>
                        </a:defRPr>
                      </a:pPr>
                      <a:r>
                        <a:rPr dirty="0">
                          <a:solidFill>
                            <a:sysClr val="windowText" lastClr="000000"/>
                          </a:solidFill>
                        </a:rPr>
                        <a:t>MAI</a:t>
                      </a:r>
                    </a:p>
                  </a:txBody>
                  <a:tcPr marL="0" marR="0" marT="0" marB="0" anchor="ctr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914400">
                        <a:defRPr sz="1400" b="0">
                          <a:solidFill>
                            <a:srgbClr val="000000"/>
                          </a:solidFill>
                          <a:latin typeface="Script cole"/>
                          <a:ea typeface="Script cole"/>
                          <a:cs typeface="Script cole"/>
                          <a:sym typeface="Script cole"/>
                        </a:defRPr>
                      </a:pPr>
                      <a:r>
                        <a:rPr dirty="0">
                          <a:solidFill>
                            <a:sysClr val="windowText" lastClr="000000"/>
                          </a:solidFill>
                        </a:rPr>
                        <a:t>VENDREDI </a:t>
                      </a:r>
                      <a:endParaRPr sz="1000" dirty="0">
                        <a:solidFill>
                          <a:sysClr val="windowText" lastClr="000000"/>
                        </a:solidFill>
                      </a:endParaRPr>
                    </a:p>
                    <a:p>
                      <a:pPr algn="ctr" defTabSz="914400">
                        <a:defRPr sz="2500" b="0">
                          <a:solidFill>
                            <a:srgbClr val="000000"/>
                          </a:solidFill>
                          <a:latin typeface="Script cole"/>
                          <a:ea typeface="Script cole"/>
                          <a:cs typeface="Script cole"/>
                          <a:sym typeface="Script cole"/>
                        </a:defRPr>
                      </a:pPr>
                      <a:r>
                        <a:rPr lang="fr-FR" dirty="0">
                          <a:solidFill>
                            <a:sysClr val="windowText" lastClr="000000"/>
                          </a:solidFill>
                        </a:rPr>
                        <a:t>7</a:t>
                      </a:r>
                      <a:endParaRPr sz="1000" dirty="0">
                        <a:solidFill>
                          <a:sysClr val="windowText" lastClr="000000"/>
                        </a:solidFill>
                      </a:endParaRPr>
                    </a:p>
                    <a:p>
                      <a:pPr algn="ctr" defTabSz="914400">
                        <a:defRPr sz="1400" b="0">
                          <a:solidFill>
                            <a:srgbClr val="000000"/>
                          </a:solidFill>
                          <a:latin typeface="Script cole"/>
                          <a:ea typeface="Script cole"/>
                          <a:cs typeface="Script cole"/>
                          <a:sym typeface="Script cole"/>
                        </a:defRPr>
                      </a:pPr>
                      <a:r>
                        <a:rPr dirty="0">
                          <a:solidFill>
                            <a:sysClr val="windowText" lastClr="000000"/>
                          </a:solidFill>
                        </a:rPr>
                        <a:t>MAI</a:t>
                      </a:r>
                    </a:p>
                  </a:txBody>
                  <a:tcPr marL="0" marR="0" marT="0" marB="0" anchor="ctr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914400">
                        <a:defRPr sz="1400" b="0">
                          <a:solidFill>
                            <a:srgbClr val="000000"/>
                          </a:solidFill>
                          <a:latin typeface="Script cole"/>
                          <a:ea typeface="Script cole"/>
                          <a:cs typeface="Script cole"/>
                          <a:sym typeface="Script cole"/>
                        </a:defRPr>
                      </a:pPr>
                      <a:r>
                        <a:rPr dirty="0">
                          <a:solidFill>
                            <a:sysClr val="windowText" lastClr="000000"/>
                          </a:solidFill>
                        </a:rPr>
                        <a:t>SAMEDI</a:t>
                      </a:r>
                    </a:p>
                    <a:p>
                      <a:pPr algn="ctr" defTabSz="914400">
                        <a:defRPr sz="2500" b="0">
                          <a:solidFill>
                            <a:srgbClr val="000000"/>
                          </a:solidFill>
                          <a:latin typeface="Script cole"/>
                          <a:ea typeface="Script cole"/>
                          <a:cs typeface="Script cole"/>
                          <a:sym typeface="Script cole"/>
                        </a:defRPr>
                      </a:pPr>
                      <a:r>
                        <a:rPr lang="fr-FR" dirty="0">
                          <a:solidFill>
                            <a:sysClr val="windowText" lastClr="000000"/>
                          </a:solidFill>
                        </a:rPr>
                        <a:t>8</a:t>
                      </a:r>
                      <a:endParaRPr dirty="0">
                        <a:solidFill>
                          <a:sysClr val="windowText" lastClr="000000"/>
                        </a:solidFill>
                      </a:endParaRPr>
                    </a:p>
                    <a:p>
                      <a:pPr algn="ctr" defTabSz="914400">
                        <a:defRPr sz="1400" b="0">
                          <a:solidFill>
                            <a:srgbClr val="000000"/>
                          </a:solidFill>
                          <a:latin typeface="Script cole"/>
                          <a:ea typeface="Script cole"/>
                          <a:cs typeface="Script cole"/>
                          <a:sym typeface="Script cole"/>
                        </a:defRPr>
                      </a:pPr>
                      <a:r>
                        <a:rPr dirty="0">
                          <a:solidFill>
                            <a:sysClr val="windowText" lastClr="000000"/>
                          </a:solidFill>
                        </a:rPr>
                        <a:t>MAI</a:t>
                      </a:r>
                    </a:p>
                  </a:txBody>
                  <a:tcPr marL="0" marR="0" marT="0" marB="0" anchor="ctr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914400">
                        <a:defRPr sz="1400" b="0">
                          <a:solidFill>
                            <a:srgbClr val="000000"/>
                          </a:solidFill>
                          <a:latin typeface="Script cole"/>
                          <a:ea typeface="Script cole"/>
                          <a:cs typeface="Script cole"/>
                          <a:sym typeface="Script cole"/>
                        </a:defRPr>
                      </a:pPr>
                      <a:r>
                        <a:rPr dirty="0">
                          <a:solidFill>
                            <a:sysClr val="windowText" lastClr="000000"/>
                          </a:solidFill>
                        </a:rPr>
                        <a:t>DIMANCHE</a:t>
                      </a:r>
                    </a:p>
                    <a:p>
                      <a:pPr algn="ctr" defTabSz="914400">
                        <a:defRPr sz="2500" b="0">
                          <a:solidFill>
                            <a:srgbClr val="000000"/>
                          </a:solidFill>
                          <a:latin typeface="Script cole"/>
                          <a:ea typeface="Script cole"/>
                          <a:cs typeface="Script cole"/>
                          <a:sym typeface="Script cole"/>
                        </a:defRPr>
                      </a:pPr>
                      <a:r>
                        <a:rPr lang="fr-FR" dirty="0">
                          <a:solidFill>
                            <a:sysClr val="windowText" lastClr="000000"/>
                          </a:solidFill>
                        </a:rPr>
                        <a:t>9</a:t>
                      </a:r>
                      <a:endParaRPr sz="1000" baseline="30000" dirty="0">
                        <a:solidFill>
                          <a:sysClr val="windowText" lastClr="000000"/>
                        </a:solidFill>
                      </a:endParaRPr>
                    </a:p>
                    <a:p>
                      <a:pPr algn="ctr" defTabSz="914400">
                        <a:defRPr sz="1400" b="0">
                          <a:solidFill>
                            <a:srgbClr val="000000"/>
                          </a:solidFill>
                          <a:latin typeface="Script cole"/>
                          <a:ea typeface="Script cole"/>
                          <a:cs typeface="Script cole"/>
                          <a:sym typeface="Script cole"/>
                        </a:defRPr>
                      </a:pPr>
                      <a:r>
                        <a:rPr dirty="0">
                          <a:solidFill>
                            <a:sysClr val="windowText" lastClr="000000"/>
                          </a:solidFill>
                        </a:rPr>
                        <a:t>MAI</a:t>
                      </a:r>
                    </a:p>
                  </a:txBody>
                  <a:tcPr marL="0" marR="0" marT="0" marB="0" anchor="ctr" horzOverflow="overflow">
                    <a:lnL w="12700">
                      <a:solidFill>
                        <a:srgbClr val="000000"/>
                      </a:solidFill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914400">
                        <a:defRPr sz="1400" b="0">
                          <a:solidFill>
                            <a:srgbClr val="000000"/>
                          </a:solidFill>
                          <a:latin typeface="Script cole"/>
                          <a:ea typeface="Script cole"/>
                          <a:cs typeface="Script cole"/>
                          <a:sym typeface="Script cole"/>
                        </a:defRPr>
                      </a:pPr>
                      <a:r>
                        <a:rPr lang="fr-FR" dirty="0">
                          <a:solidFill>
                            <a:sysClr val="windowText" lastClr="000000"/>
                          </a:solidFill>
                        </a:rPr>
                        <a:t>LUNDI</a:t>
                      </a:r>
                    </a:p>
                    <a:p>
                      <a:pPr algn="ctr" defTabSz="914400">
                        <a:defRPr sz="2500" b="0">
                          <a:solidFill>
                            <a:srgbClr val="000000"/>
                          </a:solidFill>
                          <a:latin typeface="Script cole"/>
                          <a:ea typeface="Script cole"/>
                          <a:cs typeface="Script cole"/>
                          <a:sym typeface="Script cole"/>
                        </a:defRPr>
                      </a:pPr>
                      <a:r>
                        <a:rPr lang="fr-FR" dirty="0">
                          <a:solidFill>
                            <a:sysClr val="windowText" lastClr="000000"/>
                          </a:solidFill>
                        </a:rPr>
                        <a:t>10</a:t>
                      </a:r>
                    </a:p>
                    <a:p>
                      <a:pPr algn="ctr" defTabSz="914400">
                        <a:defRPr sz="1400" b="0">
                          <a:solidFill>
                            <a:srgbClr val="000000"/>
                          </a:solidFill>
                          <a:latin typeface="Script cole"/>
                          <a:ea typeface="Script cole"/>
                          <a:cs typeface="Script cole"/>
                          <a:sym typeface="Script cole"/>
                        </a:defRPr>
                      </a:pPr>
                      <a:r>
                        <a:rPr lang="fr-FR" dirty="0">
                          <a:solidFill>
                            <a:sysClr val="windowText" lastClr="000000"/>
                          </a:solidFill>
                        </a:rPr>
                        <a:t>MAI</a:t>
                      </a:r>
                      <a:endParaRPr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 marL="0" marR="0" marT="0" marB="0" anchor="ctr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904192">
                <a:tc>
                  <a:txBody>
                    <a:bodyPr/>
                    <a:lstStyle/>
                    <a:p>
                      <a:pPr algn="l" defTabSz="914400">
                        <a:defRPr sz="1800">
                          <a:latin typeface="Chinacat"/>
                          <a:ea typeface="Chinacat"/>
                          <a:cs typeface="Chinacat"/>
                          <a:sym typeface="Chinacat"/>
                        </a:defRPr>
                      </a:pPr>
                      <a:endParaRPr/>
                    </a:p>
                  </a:txBody>
                  <a:tcPr marL="45720" marR="45720" anchor="ctr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l" defTabSz="914400">
                        <a:defRPr sz="1800">
                          <a:latin typeface="Chinacat"/>
                          <a:ea typeface="Chinacat"/>
                          <a:cs typeface="Chinacat"/>
                          <a:sym typeface="Chinacat"/>
                        </a:defRPr>
                      </a:pPr>
                      <a:endParaRPr dirty="0"/>
                    </a:p>
                  </a:txBody>
                  <a:tcPr marL="45720" marR="45720" anchor="ctr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defTabSz="914400">
                        <a:defRPr sz="1800">
                          <a:latin typeface="Chinacat"/>
                          <a:ea typeface="Chinacat"/>
                          <a:cs typeface="Chinacat"/>
                          <a:sym typeface="Chinacat"/>
                        </a:defRPr>
                      </a:pPr>
                      <a:endParaRPr/>
                    </a:p>
                  </a:txBody>
                  <a:tcPr marL="45720" marR="45720" anchor="ctr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defTabSz="914400">
                        <a:defRPr sz="1800">
                          <a:latin typeface="Chinacat"/>
                          <a:ea typeface="Chinacat"/>
                          <a:cs typeface="Chinacat"/>
                          <a:sym typeface="Chinacat"/>
                        </a:defRPr>
                      </a:pPr>
                      <a:endParaRPr dirty="0"/>
                    </a:p>
                  </a:txBody>
                  <a:tcPr marL="45720" marR="45720" anchor="ctr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defTabSz="914400">
                        <a:defRPr sz="1800">
                          <a:latin typeface="Chinacat"/>
                          <a:ea typeface="Chinacat"/>
                          <a:cs typeface="Chinacat"/>
                          <a:sym typeface="Chinacat"/>
                        </a:defRPr>
                      </a:pPr>
                      <a:endParaRPr dirty="0"/>
                    </a:p>
                  </a:txBody>
                  <a:tcPr marL="45720" marR="45720" anchor="ctr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defTabSz="914400">
                        <a:defRPr sz="1800">
                          <a:latin typeface="Chinacat"/>
                          <a:ea typeface="Chinacat"/>
                          <a:cs typeface="Chinacat"/>
                          <a:sym typeface="Chinacat"/>
                        </a:defRPr>
                      </a:pPr>
                      <a:endParaRPr dirty="0"/>
                    </a:p>
                  </a:txBody>
                  <a:tcPr marL="45720" marR="45720" anchor="ctr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defTabSz="914400">
                        <a:defRPr sz="1800">
                          <a:latin typeface="Chinacat"/>
                          <a:ea typeface="Chinacat"/>
                          <a:cs typeface="Chinacat"/>
                          <a:sym typeface="Chinacat"/>
                        </a:defRPr>
                      </a:pPr>
                      <a:endParaRPr/>
                    </a:p>
                  </a:txBody>
                  <a:tcPr marL="45720" marR="45720" anchor="ctr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l" defTabSz="914400">
                        <a:defRPr sz="1800">
                          <a:latin typeface="Chinacat"/>
                          <a:ea typeface="Chinacat"/>
                          <a:cs typeface="Chinacat"/>
                          <a:sym typeface="Chinacat"/>
                        </a:defRPr>
                      </a:pPr>
                      <a:endParaRPr/>
                    </a:p>
                  </a:txBody>
                  <a:tcPr marL="45720" marR="45720" anchor="ctr" horzOverflow="overflow">
                    <a:lnL w="12700">
                      <a:solidFill>
                        <a:srgbClr val="000000"/>
                      </a:solidFill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l" defTabSz="914400">
                        <a:defRPr sz="1800">
                          <a:latin typeface="Chinacat"/>
                          <a:ea typeface="Chinacat"/>
                          <a:cs typeface="Chinacat"/>
                          <a:sym typeface="Chinacat"/>
                        </a:defRPr>
                      </a:pPr>
                      <a:endParaRPr/>
                    </a:p>
                  </a:txBody>
                  <a:tcPr marL="45720" marR="45720" anchor="ctr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175449">
                <a:tc>
                  <a:txBody>
                    <a:bodyPr/>
                    <a:lstStyle/>
                    <a:p>
                      <a:pPr algn="l" defTabSz="914400">
                        <a:defRPr sz="1800">
                          <a:latin typeface="Chinacat"/>
                          <a:ea typeface="Chinacat"/>
                          <a:cs typeface="Chinacat"/>
                          <a:sym typeface="Chinacat"/>
                        </a:defRPr>
                      </a:pPr>
                      <a:endParaRPr/>
                    </a:p>
                  </a:txBody>
                  <a:tcPr marL="45720" marR="45720" anchor="ctr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l" defTabSz="914400">
                        <a:defRPr sz="1800">
                          <a:latin typeface="Chinacat"/>
                          <a:ea typeface="Chinacat"/>
                          <a:cs typeface="Chinacat"/>
                          <a:sym typeface="Chinacat"/>
                        </a:defRPr>
                      </a:pPr>
                      <a:endParaRPr dirty="0"/>
                    </a:p>
                  </a:txBody>
                  <a:tcPr marL="45720" marR="45720" anchor="ctr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defTabSz="914400">
                        <a:defRPr sz="1800">
                          <a:latin typeface="Chinacat"/>
                          <a:ea typeface="Chinacat"/>
                          <a:cs typeface="Chinacat"/>
                          <a:sym typeface="Chinacat"/>
                        </a:defRPr>
                      </a:pPr>
                      <a:endParaRPr dirty="0"/>
                    </a:p>
                  </a:txBody>
                  <a:tcPr marL="45720" marR="45720" anchor="ctr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defTabSz="914400">
                        <a:defRPr sz="1800">
                          <a:latin typeface="Chinacat"/>
                          <a:ea typeface="Chinacat"/>
                          <a:cs typeface="Chinacat"/>
                          <a:sym typeface="Chinacat"/>
                        </a:defRPr>
                      </a:pPr>
                      <a:endParaRPr dirty="0"/>
                    </a:p>
                  </a:txBody>
                  <a:tcPr marL="45720" marR="45720" anchor="ctr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defTabSz="914400">
                        <a:defRPr sz="1800">
                          <a:latin typeface="Chinacat"/>
                          <a:ea typeface="Chinacat"/>
                          <a:cs typeface="Chinacat"/>
                          <a:sym typeface="Chinacat"/>
                        </a:defRPr>
                      </a:pPr>
                      <a:endParaRPr dirty="0"/>
                    </a:p>
                  </a:txBody>
                  <a:tcPr marL="45720" marR="45720" anchor="ctr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defTabSz="914400">
                        <a:defRPr sz="1800">
                          <a:latin typeface="Chinacat"/>
                          <a:ea typeface="Chinacat"/>
                          <a:cs typeface="Chinacat"/>
                          <a:sym typeface="Chinacat"/>
                        </a:defRPr>
                      </a:pPr>
                      <a:endParaRPr dirty="0"/>
                    </a:p>
                  </a:txBody>
                  <a:tcPr marL="45720" marR="45720" anchor="ctr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defTabSz="914400">
                        <a:defRPr sz="1800">
                          <a:latin typeface="Chinacat"/>
                          <a:ea typeface="Chinacat"/>
                          <a:cs typeface="Chinacat"/>
                          <a:sym typeface="Chinacat"/>
                        </a:defRPr>
                      </a:pPr>
                      <a:endParaRPr/>
                    </a:p>
                  </a:txBody>
                  <a:tcPr marL="45720" marR="45720" anchor="ctr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l" defTabSz="914400">
                        <a:defRPr sz="1800">
                          <a:latin typeface="Chinacat"/>
                          <a:ea typeface="Chinacat"/>
                          <a:cs typeface="Chinacat"/>
                          <a:sym typeface="Chinacat"/>
                        </a:defRPr>
                      </a:pPr>
                      <a:endParaRPr dirty="0"/>
                    </a:p>
                  </a:txBody>
                  <a:tcPr marL="45720" marR="45720" anchor="ctr" horzOverflow="overflow">
                    <a:lnL w="12700">
                      <a:solidFill>
                        <a:srgbClr val="000000"/>
                      </a:solidFill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l" defTabSz="914400">
                        <a:defRPr sz="1800">
                          <a:latin typeface="Chinacat"/>
                          <a:ea typeface="Chinacat"/>
                          <a:cs typeface="Chinacat"/>
                          <a:sym typeface="Chinacat"/>
                        </a:defRPr>
                      </a:pPr>
                      <a:endParaRPr/>
                    </a:p>
                  </a:txBody>
                  <a:tcPr marL="45720" marR="45720" anchor="ctr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32934">
                <a:tc>
                  <a:txBody>
                    <a:bodyPr/>
                    <a:lstStyle/>
                    <a:p>
                      <a:pPr algn="l" defTabSz="914400">
                        <a:defRPr sz="1800">
                          <a:latin typeface="Chinacat"/>
                          <a:ea typeface="Chinacat"/>
                          <a:cs typeface="Chinacat"/>
                          <a:sym typeface="Chinacat"/>
                        </a:defRPr>
                      </a:pPr>
                      <a:endParaRPr/>
                    </a:p>
                  </a:txBody>
                  <a:tcPr marL="45720" marR="45720" anchor="ctr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l" defTabSz="914400">
                        <a:defRPr sz="1800">
                          <a:latin typeface="Chinacat"/>
                          <a:ea typeface="Chinacat"/>
                          <a:cs typeface="Chinacat"/>
                          <a:sym typeface="Chinacat"/>
                        </a:defRPr>
                      </a:pPr>
                      <a:endParaRPr dirty="0"/>
                    </a:p>
                  </a:txBody>
                  <a:tcPr marL="45720" marR="45720" anchor="ctr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defTabSz="914400">
                        <a:defRPr sz="1800">
                          <a:latin typeface="Chinacat"/>
                          <a:ea typeface="Chinacat"/>
                          <a:cs typeface="Chinacat"/>
                          <a:sym typeface="Chinacat"/>
                        </a:defRPr>
                      </a:pPr>
                      <a:endParaRPr/>
                    </a:p>
                  </a:txBody>
                  <a:tcPr marL="45720" marR="45720" anchor="ctr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defTabSz="914400">
                        <a:defRPr sz="1800">
                          <a:latin typeface="Chinacat"/>
                          <a:ea typeface="Chinacat"/>
                          <a:cs typeface="Chinacat"/>
                          <a:sym typeface="Chinacat"/>
                        </a:defRPr>
                      </a:pPr>
                      <a:endParaRPr/>
                    </a:p>
                  </a:txBody>
                  <a:tcPr marL="45720" marR="45720" anchor="ctr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l" defTabSz="914400">
                        <a:defRPr sz="1800">
                          <a:latin typeface="Chinacat"/>
                          <a:ea typeface="Chinacat"/>
                          <a:cs typeface="Chinacat"/>
                          <a:sym typeface="Chinacat"/>
                        </a:defRPr>
                      </a:pPr>
                      <a:endParaRPr dirty="0"/>
                    </a:p>
                  </a:txBody>
                  <a:tcPr marL="45720" marR="45720" anchor="ctr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defTabSz="914400">
                        <a:defRPr sz="1800">
                          <a:latin typeface="Chinacat"/>
                          <a:ea typeface="Chinacat"/>
                          <a:cs typeface="Chinacat"/>
                          <a:sym typeface="Chinacat"/>
                        </a:defRPr>
                      </a:pPr>
                      <a:endParaRPr dirty="0"/>
                    </a:p>
                  </a:txBody>
                  <a:tcPr marL="45720" marR="45720" anchor="ctr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defTabSz="914400">
                        <a:defRPr sz="1800">
                          <a:latin typeface="Chinacat"/>
                          <a:ea typeface="Chinacat"/>
                          <a:cs typeface="Chinacat"/>
                          <a:sym typeface="Chinacat"/>
                        </a:defRPr>
                      </a:pPr>
                      <a:endParaRPr/>
                    </a:p>
                  </a:txBody>
                  <a:tcPr marL="45720" marR="45720" anchor="ctr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l" defTabSz="914400">
                        <a:defRPr sz="1800">
                          <a:latin typeface="Chinacat"/>
                          <a:ea typeface="Chinacat"/>
                          <a:cs typeface="Chinacat"/>
                          <a:sym typeface="Chinacat"/>
                        </a:defRPr>
                      </a:pPr>
                      <a:endParaRPr/>
                    </a:p>
                  </a:txBody>
                  <a:tcPr marL="45720" marR="45720" anchor="ctr" horzOverflow="overflow">
                    <a:lnL w="12700">
                      <a:solidFill>
                        <a:srgbClr val="000000"/>
                      </a:solidFill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l" defTabSz="914400">
                        <a:defRPr sz="1800">
                          <a:latin typeface="Chinacat"/>
                          <a:ea typeface="Chinacat"/>
                          <a:cs typeface="Chinacat"/>
                          <a:sym typeface="Chinacat"/>
                        </a:defRPr>
                      </a:pPr>
                      <a:endParaRPr/>
                    </a:p>
                  </a:txBody>
                  <a:tcPr marL="45720" marR="45720" anchor="ctr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175449">
                <a:tc>
                  <a:txBody>
                    <a:bodyPr/>
                    <a:lstStyle/>
                    <a:p>
                      <a:pPr algn="l" defTabSz="914400">
                        <a:defRPr sz="1800">
                          <a:latin typeface="Chinacat"/>
                          <a:ea typeface="Chinacat"/>
                          <a:cs typeface="Chinacat"/>
                          <a:sym typeface="Chinacat"/>
                        </a:defRPr>
                      </a:pPr>
                      <a:endParaRPr dirty="0"/>
                    </a:p>
                  </a:txBody>
                  <a:tcPr marL="45720" marR="45720" anchor="ctr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l" defTabSz="914400">
                        <a:defRPr sz="1800">
                          <a:latin typeface="Chinacat"/>
                          <a:ea typeface="Chinacat"/>
                          <a:cs typeface="Chinacat"/>
                          <a:sym typeface="Chinacat"/>
                        </a:defRPr>
                      </a:pPr>
                      <a:endParaRPr dirty="0"/>
                    </a:p>
                  </a:txBody>
                  <a:tcPr marL="45720" marR="45720" anchor="ctr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defTabSz="914400">
                        <a:defRPr sz="1800">
                          <a:latin typeface="Chinacat"/>
                          <a:ea typeface="Chinacat"/>
                          <a:cs typeface="Chinacat"/>
                          <a:sym typeface="Chinacat"/>
                        </a:defRPr>
                      </a:pPr>
                      <a:endParaRPr/>
                    </a:p>
                  </a:txBody>
                  <a:tcPr marL="45720" marR="45720" anchor="ctr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defTabSz="914400">
                        <a:defRPr sz="1800">
                          <a:latin typeface="Chinacat"/>
                          <a:ea typeface="Chinacat"/>
                          <a:cs typeface="Chinacat"/>
                          <a:sym typeface="Chinacat"/>
                        </a:defRPr>
                      </a:pPr>
                      <a:endParaRPr/>
                    </a:p>
                  </a:txBody>
                  <a:tcPr marL="45720" marR="45720" anchor="ctr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l" defTabSz="914400">
                        <a:defRPr sz="1800">
                          <a:latin typeface="Chinacat"/>
                          <a:ea typeface="Chinacat"/>
                          <a:cs typeface="Chinacat"/>
                          <a:sym typeface="Chinacat"/>
                        </a:defRPr>
                      </a:pPr>
                      <a:endParaRPr dirty="0"/>
                    </a:p>
                  </a:txBody>
                  <a:tcPr marL="45720" marR="45720" anchor="ctr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defTabSz="914400">
                        <a:defRPr sz="1800">
                          <a:latin typeface="Chinacat"/>
                          <a:ea typeface="Chinacat"/>
                          <a:cs typeface="Chinacat"/>
                          <a:sym typeface="Chinacat"/>
                        </a:defRPr>
                      </a:pPr>
                      <a:endParaRPr dirty="0"/>
                    </a:p>
                  </a:txBody>
                  <a:tcPr marL="45720" marR="45720" anchor="ctr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defTabSz="914400">
                        <a:defRPr sz="1800">
                          <a:latin typeface="Chinacat"/>
                          <a:ea typeface="Chinacat"/>
                          <a:cs typeface="Chinacat"/>
                          <a:sym typeface="Chinacat"/>
                        </a:defRPr>
                      </a:pPr>
                      <a:endParaRPr/>
                    </a:p>
                  </a:txBody>
                  <a:tcPr marL="45720" marR="45720" anchor="ctr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l" defTabSz="914400">
                        <a:defRPr sz="1800">
                          <a:latin typeface="Chinacat"/>
                          <a:ea typeface="Chinacat"/>
                          <a:cs typeface="Chinacat"/>
                          <a:sym typeface="Chinacat"/>
                        </a:defRPr>
                      </a:pPr>
                      <a:endParaRPr dirty="0"/>
                    </a:p>
                  </a:txBody>
                  <a:tcPr marL="45720" marR="45720" anchor="ctr" horzOverflow="overflow">
                    <a:lnL w="12700">
                      <a:solidFill>
                        <a:srgbClr val="000000"/>
                      </a:solidFill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l" defTabSz="914400">
                        <a:defRPr sz="1800">
                          <a:latin typeface="Chinacat"/>
                          <a:ea typeface="Chinacat"/>
                          <a:cs typeface="Chinacat"/>
                          <a:sym typeface="Chinacat"/>
                        </a:defRPr>
                      </a:pPr>
                      <a:endParaRPr dirty="0"/>
                    </a:p>
                  </a:txBody>
                  <a:tcPr marL="45720" marR="45720" anchor="ctr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pic>
        <p:nvPicPr>
          <p:cNvPr id="142" name="Image 4" descr="Imag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9999" y="2242799"/>
            <a:ext cx="772885" cy="792268"/>
          </a:xfrm>
          <a:prstGeom prst="rect">
            <a:avLst/>
          </a:prstGeom>
          <a:ln w="12700">
            <a:miter lim="400000"/>
          </a:ln>
        </p:spPr>
      </p:pic>
      <p:pic>
        <p:nvPicPr>
          <p:cNvPr id="144" name="Image 8" descr="Image 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31634" y="2190976"/>
            <a:ext cx="772885" cy="792268"/>
          </a:xfrm>
          <a:prstGeom prst="rect">
            <a:avLst/>
          </a:prstGeom>
          <a:ln w="12700">
            <a:miter lim="400000"/>
          </a:ln>
        </p:spPr>
      </p:pic>
      <p:pic>
        <p:nvPicPr>
          <p:cNvPr id="146" name="Image 11" descr="Image 1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286000" y="2339999"/>
            <a:ext cx="952532" cy="643245"/>
          </a:xfrm>
          <a:prstGeom prst="rect">
            <a:avLst/>
          </a:prstGeom>
          <a:ln w="12700">
            <a:miter lim="400000"/>
          </a:ln>
        </p:spPr>
      </p:pic>
      <p:pic>
        <p:nvPicPr>
          <p:cNvPr id="147" name="Image 12" descr="Image 1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92739" y="2265487"/>
            <a:ext cx="952532" cy="643245"/>
          </a:xfrm>
          <a:prstGeom prst="rect">
            <a:avLst/>
          </a:prstGeom>
          <a:ln w="12700">
            <a:miter lim="400000"/>
          </a:ln>
        </p:spPr>
      </p:pic>
      <p:pic>
        <p:nvPicPr>
          <p:cNvPr id="148" name="Image 14" descr="Image 1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891199" y="2242799"/>
            <a:ext cx="772885" cy="792268"/>
          </a:xfrm>
          <a:prstGeom prst="rect">
            <a:avLst/>
          </a:prstGeom>
          <a:ln w="12700">
            <a:miter lim="400000"/>
          </a:ln>
        </p:spPr>
      </p:pic>
      <p:pic>
        <p:nvPicPr>
          <p:cNvPr id="149" name="Image 24" descr="Image 24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61225" y="4168914"/>
            <a:ext cx="732497" cy="732496"/>
          </a:xfrm>
          <a:prstGeom prst="rect">
            <a:avLst/>
          </a:prstGeom>
          <a:ln w="12700">
            <a:miter lim="400000"/>
          </a:ln>
        </p:spPr>
      </p:pic>
      <p:pic>
        <p:nvPicPr>
          <p:cNvPr id="150" name="Image 25" descr="Image 25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306932" y="4168914"/>
            <a:ext cx="732496" cy="732496"/>
          </a:xfrm>
          <a:prstGeom prst="rect">
            <a:avLst/>
          </a:prstGeom>
          <a:ln w="12700">
            <a:miter lim="400000"/>
          </a:ln>
        </p:spPr>
      </p:pic>
      <p:pic>
        <p:nvPicPr>
          <p:cNvPr id="151" name="Image 26" descr="Image 26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354615" y="4186625"/>
            <a:ext cx="732496" cy="732496"/>
          </a:xfrm>
          <a:prstGeom prst="rect">
            <a:avLst/>
          </a:prstGeom>
          <a:ln w="12700">
            <a:miter lim="400000"/>
          </a:ln>
        </p:spPr>
      </p:pic>
      <p:pic>
        <p:nvPicPr>
          <p:cNvPr id="152" name="Image 27" descr="Image 27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491248" y="4186623"/>
            <a:ext cx="732496" cy="732496"/>
          </a:xfrm>
          <a:prstGeom prst="rect">
            <a:avLst/>
          </a:prstGeom>
          <a:ln w="12700">
            <a:miter lim="400000"/>
          </a:ln>
        </p:spPr>
      </p:pic>
      <p:pic>
        <p:nvPicPr>
          <p:cNvPr id="153" name="Image 28" descr="Image 28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628984" y="4186623"/>
            <a:ext cx="732496" cy="732496"/>
          </a:xfrm>
          <a:prstGeom prst="rect">
            <a:avLst/>
          </a:prstGeom>
          <a:ln w="12700">
            <a:miter lim="400000"/>
          </a:ln>
        </p:spPr>
      </p:pic>
      <p:pic>
        <p:nvPicPr>
          <p:cNvPr id="154" name="Image 29" descr="Image 29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651451" y="4186623"/>
            <a:ext cx="732496" cy="732496"/>
          </a:xfrm>
          <a:prstGeom prst="rect">
            <a:avLst/>
          </a:prstGeom>
          <a:ln w="12700">
            <a:miter lim="400000"/>
          </a:ln>
        </p:spPr>
      </p:pic>
      <p:pic>
        <p:nvPicPr>
          <p:cNvPr id="155" name="Image 30" descr="Image 30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756258" y="4186623"/>
            <a:ext cx="732496" cy="732496"/>
          </a:xfrm>
          <a:prstGeom prst="rect">
            <a:avLst/>
          </a:prstGeom>
          <a:ln w="12700">
            <a:miter lim="400000"/>
          </a:ln>
        </p:spPr>
      </p:pic>
      <p:pic>
        <p:nvPicPr>
          <p:cNvPr id="156" name="Image 31" descr="Image 31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861064" y="4186623"/>
            <a:ext cx="732496" cy="732496"/>
          </a:xfrm>
          <a:prstGeom prst="rect">
            <a:avLst/>
          </a:prstGeom>
          <a:ln w="12700">
            <a:miter lim="400000"/>
          </a:ln>
        </p:spPr>
      </p:pic>
      <p:pic>
        <p:nvPicPr>
          <p:cNvPr id="157" name="Image 32" descr="Image 32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033188" y="4186623"/>
            <a:ext cx="732496" cy="732496"/>
          </a:xfrm>
          <a:prstGeom prst="rect">
            <a:avLst/>
          </a:prstGeom>
          <a:ln w="12700">
            <a:miter lim="400000"/>
          </a:ln>
        </p:spPr>
      </p:pic>
      <p:pic>
        <p:nvPicPr>
          <p:cNvPr id="158" name="Image 13" descr="Image 13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673918" y="3187781"/>
            <a:ext cx="966847" cy="998842"/>
          </a:xfrm>
          <a:prstGeom prst="rect">
            <a:avLst/>
          </a:prstGeom>
          <a:ln w="12700">
            <a:miter lim="400000"/>
          </a:ln>
        </p:spPr>
      </p:pic>
      <p:pic>
        <p:nvPicPr>
          <p:cNvPr id="3" name="Image 14" descr="Image 14">
            <a:extLst>
              <a:ext uri="{FF2B5EF4-FFF2-40B4-BE49-F238E27FC236}">
                <a16:creationId xmlns:a16="http://schemas.microsoft.com/office/drawing/2014/main" id="{4C53D55B-234F-D45B-F5E3-15A0E166E4F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87520" y="2236650"/>
            <a:ext cx="772885" cy="792268"/>
          </a:xfrm>
          <a:prstGeom prst="rect">
            <a:avLst/>
          </a:prstGeom>
          <a:ln w="12700">
            <a:miter lim="400000"/>
          </a:ln>
        </p:spPr>
      </p:pic>
      <p:pic>
        <p:nvPicPr>
          <p:cNvPr id="4" name="Image 12" descr="Image 12">
            <a:extLst>
              <a:ext uri="{FF2B5EF4-FFF2-40B4-BE49-F238E27FC236}">
                <a16:creationId xmlns:a16="http://schemas.microsoft.com/office/drawing/2014/main" id="{8D548E4B-CDF1-6EBA-DC5C-35EB4B3C641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893674" y="2389812"/>
            <a:ext cx="952532" cy="643245"/>
          </a:xfrm>
          <a:prstGeom prst="rect">
            <a:avLst/>
          </a:prstGeom>
          <a:ln w="12700">
            <a:miter lim="400000"/>
          </a:ln>
        </p:spPr>
      </p:pic>
      <p:pic>
        <p:nvPicPr>
          <p:cNvPr id="5" name="Image 8" descr="Image 8">
            <a:extLst>
              <a:ext uri="{FF2B5EF4-FFF2-40B4-BE49-F238E27FC236}">
                <a16:creationId xmlns:a16="http://schemas.microsoft.com/office/drawing/2014/main" id="{0B096440-CBAB-A40E-C9E8-0A3FF7CAE63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75182" y="2236650"/>
            <a:ext cx="772885" cy="792268"/>
          </a:xfrm>
          <a:prstGeom prst="rect">
            <a:avLst/>
          </a:prstGeom>
          <a:ln w="12700">
            <a:miter lim="400000"/>
          </a:ln>
        </p:spPr>
      </p:pic>
      <p:pic>
        <p:nvPicPr>
          <p:cNvPr id="6" name="Image 8" descr="Image 8">
            <a:extLst>
              <a:ext uri="{FF2B5EF4-FFF2-40B4-BE49-F238E27FC236}">
                <a16:creationId xmlns:a16="http://schemas.microsoft.com/office/drawing/2014/main" id="{EFB449FC-E559-2E42-8309-10C3F8FAECB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32638" y="2265487"/>
            <a:ext cx="772885" cy="792268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2" name="Image 1" descr="Imag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3690" y="0"/>
            <a:ext cx="9919694" cy="6858000"/>
          </a:xfrm>
          <a:prstGeom prst="rect">
            <a:avLst/>
          </a:prstGeom>
          <a:ln w="12700">
            <a:miter lim="400000"/>
          </a:ln>
        </p:spPr>
      </p:pic>
      <p:sp>
        <p:nvSpPr>
          <p:cNvPr id="163" name="Rectangle 3"/>
          <p:cNvSpPr txBox="1"/>
          <p:nvPr/>
        </p:nvSpPr>
        <p:spPr>
          <a:xfrm>
            <a:off x="3073353" y="-1"/>
            <a:ext cx="4097050" cy="11201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>
            <a:lvl1pPr>
              <a:defRPr sz="6600">
                <a:solidFill>
                  <a:srgbClr val="FFFFFF"/>
                </a:solidFill>
              </a:defRPr>
            </a:lvl1pPr>
          </a:lstStyle>
          <a:p>
            <a:r>
              <a:t>PRINTEMPS</a:t>
            </a:r>
          </a:p>
        </p:txBody>
      </p:sp>
      <p:graphicFrame>
        <p:nvGraphicFramePr>
          <p:cNvPr id="164" name="Tableau 4"/>
          <p:cNvGraphicFramePr/>
          <p:nvPr>
            <p:extLst>
              <p:ext uri="{D42A27DB-BD31-4B8C-83A1-F6EECF244321}">
                <p14:modId xmlns:p14="http://schemas.microsoft.com/office/powerpoint/2010/main" val="3872957603"/>
              </p:ext>
            </p:extLst>
          </p:nvPr>
        </p:nvGraphicFramePr>
        <p:xfrm>
          <a:off x="0" y="1180800"/>
          <a:ext cx="9906003" cy="4896024"/>
        </p:xfrm>
        <a:graphic>
          <a:graphicData uri="http://schemas.openxmlformats.org/drawingml/2006/table">
            <a:tbl>
              <a:tblPr firstRow="1" bandRow="1">
                <a:tableStyleId>{4C3C2611-4C71-4FC5-86AE-919BDF0F9419}</a:tableStyleId>
              </a:tblPr>
              <a:tblGrid>
                <a:gridCol w="110066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100667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100667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100667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100667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1100667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1100667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1100667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  <a:gridCol w="1100667">
                  <a:extLst>
                    <a:ext uri="{9D8B030D-6E8A-4147-A177-3AD203B41FA5}">
                      <a16:colId xmlns:a16="http://schemas.microsoft.com/office/drawing/2014/main" val="4002149689"/>
                    </a:ext>
                  </a:extLst>
                </a:gridCol>
              </a:tblGrid>
              <a:tr h="1008000">
                <a:tc>
                  <a:txBody>
                    <a:bodyPr/>
                    <a:lstStyle/>
                    <a:p>
                      <a:pPr algn="ctr" defTabSz="914400">
                        <a:defRPr sz="1400" b="0">
                          <a:solidFill>
                            <a:srgbClr val="000000"/>
                          </a:solidFill>
                          <a:latin typeface="Script cole"/>
                          <a:ea typeface="Script cole"/>
                          <a:cs typeface="Script cole"/>
                          <a:sym typeface="Script cole"/>
                        </a:defRPr>
                      </a:pPr>
                      <a:r>
                        <a:rPr dirty="0">
                          <a:solidFill>
                            <a:schemeClr val="tx1"/>
                          </a:solidFill>
                        </a:rPr>
                        <a:t>MARDI</a:t>
                      </a:r>
                    </a:p>
                    <a:p>
                      <a:pPr algn="ctr" defTabSz="914400">
                        <a:defRPr sz="2500" b="0">
                          <a:solidFill>
                            <a:srgbClr val="000000"/>
                          </a:solidFill>
                          <a:latin typeface="Script cole"/>
                          <a:ea typeface="Script cole"/>
                          <a:cs typeface="Script cole"/>
                          <a:sym typeface="Script cole"/>
                        </a:defRPr>
                      </a:pPr>
                      <a:r>
                        <a:rPr dirty="0">
                          <a:solidFill>
                            <a:schemeClr val="tx1"/>
                          </a:solidFill>
                        </a:rPr>
                        <a:t>1</a:t>
                      </a:r>
                      <a:r>
                        <a:rPr lang="fr-FR" dirty="0">
                          <a:solidFill>
                            <a:schemeClr val="tx1"/>
                          </a:solidFill>
                        </a:rPr>
                        <a:t>1</a:t>
                      </a:r>
                      <a:endParaRPr sz="1000" baseline="30000" dirty="0">
                        <a:solidFill>
                          <a:schemeClr val="tx1"/>
                        </a:solidFill>
                      </a:endParaRPr>
                    </a:p>
                    <a:p>
                      <a:pPr algn="ctr" defTabSz="914400">
                        <a:defRPr sz="1400" b="0">
                          <a:solidFill>
                            <a:srgbClr val="000000"/>
                          </a:solidFill>
                          <a:latin typeface="Script cole"/>
                          <a:ea typeface="Script cole"/>
                          <a:cs typeface="Script cole"/>
                          <a:sym typeface="Script cole"/>
                        </a:defRPr>
                      </a:pPr>
                      <a:r>
                        <a:rPr dirty="0">
                          <a:solidFill>
                            <a:schemeClr val="tx1"/>
                          </a:solidFill>
                        </a:rPr>
                        <a:t>MAI</a:t>
                      </a:r>
                    </a:p>
                  </a:txBody>
                  <a:tcPr marL="0" marR="0" marT="0" marB="0" anchor="ctr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914400">
                        <a:defRPr sz="1400" b="0">
                          <a:solidFill>
                            <a:srgbClr val="000000"/>
                          </a:solidFill>
                          <a:latin typeface="Script cole"/>
                          <a:ea typeface="Script cole"/>
                          <a:cs typeface="Script cole"/>
                          <a:sym typeface="Script cole"/>
                        </a:defRPr>
                      </a:pPr>
                      <a:r>
                        <a:rPr dirty="0">
                          <a:solidFill>
                            <a:schemeClr val="tx1"/>
                          </a:solidFill>
                        </a:rPr>
                        <a:t>MERCREDI</a:t>
                      </a:r>
                    </a:p>
                    <a:p>
                      <a:pPr algn="ctr" defTabSz="914400">
                        <a:defRPr sz="2500" b="0">
                          <a:solidFill>
                            <a:srgbClr val="000000"/>
                          </a:solidFill>
                          <a:latin typeface="Script cole"/>
                          <a:ea typeface="Script cole"/>
                          <a:cs typeface="Script cole"/>
                          <a:sym typeface="Script cole"/>
                        </a:defRPr>
                      </a:pPr>
                      <a:r>
                        <a:rPr dirty="0">
                          <a:solidFill>
                            <a:schemeClr val="tx1"/>
                          </a:solidFill>
                        </a:rPr>
                        <a:t>1</a:t>
                      </a:r>
                      <a:r>
                        <a:rPr lang="fr-FR" dirty="0">
                          <a:solidFill>
                            <a:schemeClr val="tx1"/>
                          </a:solidFill>
                        </a:rPr>
                        <a:t>2</a:t>
                      </a:r>
                      <a:endParaRPr dirty="0">
                        <a:solidFill>
                          <a:schemeClr val="tx1"/>
                        </a:solidFill>
                      </a:endParaRPr>
                    </a:p>
                    <a:p>
                      <a:pPr algn="ctr" defTabSz="914400">
                        <a:defRPr sz="1400" b="0">
                          <a:solidFill>
                            <a:srgbClr val="000000"/>
                          </a:solidFill>
                          <a:latin typeface="Script cole"/>
                          <a:ea typeface="Script cole"/>
                          <a:cs typeface="Script cole"/>
                          <a:sym typeface="Script cole"/>
                        </a:defRPr>
                      </a:pPr>
                      <a:r>
                        <a:rPr dirty="0">
                          <a:solidFill>
                            <a:schemeClr val="tx1"/>
                          </a:solidFill>
                        </a:rPr>
                        <a:t>MAI</a:t>
                      </a:r>
                    </a:p>
                  </a:txBody>
                  <a:tcPr marL="0" marR="0" marT="0" marB="0" anchor="ctr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914400">
                        <a:defRPr sz="1400" b="0">
                          <a:solidFill>
                            <a:srgbClr val="000000"/>
                          </a:solidFill>
                          <a:latin typeface="Script cole"/>
                          <a:ea typeface="Script cole"/>
                          <a:cs typeface="Script cole"/>
                          <a:sym typeface="Script cole"/>
                        </a:defRPr>
                      </a:pPr>
                      <a:r>
                        <a:rPr dirty="0">
                          <a:solidFill>
                            <a:schemeClr val="tx1"/>
                          </a:solidFill>
                        </a:rPr>
                        <a:t>JEUDI</a:t>
                      </a:r>
                    </a:p>
                    <a:p>
                      <a:pPr algn="ctr" defTabSz="914400">
                        <a:defRPr sz="2500" b="0">
                          <a:solidFill>
                            <a:srgbClr val="000000"/>
                          </a:solidFill>
                          <a:latin typeface="Script cole"/>
                          <a:ea typeface="Script cole"/>
                          <a:cs typeface="Script cole"/>
                          <a:sym typeface="Script cole"/>
                        </a:defRPr>
                      </a:pPr>
                      <a:r>
                        <a:rPr dirty="0">
                          <a:solidFill>
                            <a:schemeClr val="tx1"/>
                          </a:solidFill>
                        </a:rPr>
                        <a:t>1</a:t>
                      </a:r>
                      <a:r>
                        <a:rPr lang="fr-FR" dirty="0">
                          <a:solidFill>
                            <a:schemeClr val="tx1"/>
                          </a:solidFill>
                        </a:rPr>
                        <a:t>3</a:t>
                      </a:r>
                      <a:endParaRPr sz="1000" dirty="0">
                        <a:solidFill>
                          <a:schemeClr val="tx1"/>
                        </a:solidFill>
                      </a:endParaRPr>
                    </a:p>
                    <a:p>
                      <a:pPr algn="ctr" defTabSz="914400">
                        <a:defRPr sz="1400" b="0">
                          <a:solidFill>
                            <a:srgbClr val="000000"/>
                          </a:solidFill>
                          <a:latin typeface="Script cole"/>
                          <a:ea typeface="Script cole"/>
                          <a:cs typeface="Script cole"/>
                          <a:sym typeface="Script cole"/>
                        </a:defRPr>
                      </a:pPr>
                      <a:r>
                        <a:rPr dirty="0">
                          <a:solidFill>
                            <a:schemeClr val="tx1"/>
                          </a:solidFill>
                        </a:rPr>
                        <a:t>MAI</a:t>
                      </a:r>
                    </a:p>
                  </a:txBody>
                  <a:tcPr marL="0" marR="0" marT="0" marB="0" anchor="ctr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914400">
                        <a:defRPr sz="1400" b="0">
                          <a:solidFill>
                            <a:srgbClr val="000000"/>
                          </a:solidFill>
                          <a:latin typeface="Script cole"/>
                          <a:ea typeface="Script cole"/>
                          <a:cs typeface="Script cole"/>
                          <a:sym typeface="Script cole"/>
                        </a:defRPr>
                      </a:pPr>
                      <a:r>
                        <a:rPr dirty="0">
                          <a:solidFill>
                            <a:schemeClr val="tx1"/>
                          </a:solidFill>
                        </a:rPr>
                        <a:t>VENDREDI</a:t>
                      </a:r>
                    </a:p>
                    <a:p>
                      <a:pPr algn="ctr" defTabSz="914400">
                        <a:defRPr sz="2500" b="0">
                          <a:solidFill>
                            <a:srgbClr val="000000"/>
                          </a:solidFill>
                          <a:latin typeface="Script cole"/>
                          <a:ea typeface="Script cole"/>
                          <a:cs typeface="Script cole"/>
                          <a:sym typeface="Script cole"/>
                        </a:defRPr>
                      </a:pPr>
                      <a:r>
                        <a:rPr lang="fr-FR" dirty="0">
                          <a:solidFill>
                            <a:schemeClr val="tx1"/>
                          </a:solidFill>
                        </a:rPr>
                        <a:t>14</a:t>
                      </a:r>
                      <a:endParaRPr dirty="0">
                        <a:solidFill>
                          <a:schemeClr val="tx1"/>
                        </a:solidFill>
                      </a:endParaRPr>
                    </a:p>
                    <a:p>
                      <a:pPr algn="ctr" defTabSz="914400">
                        <a:defRPr sz="1400" b="0">
                          <a:solidFill>
                            <a:srgbClr val="000000"/>
                          </a:solidFill>
                          <a:latin typeface="Script cole"/>
                          <a:ea typeface="Script cole"/>
                          <a:cs typeface="Script cole"/>
                          <a:sym typeface="Script cole"/>
                        </a:defRPr>
                      </a:pPr>
                      <a:r>
                        <a:rPr dirty="0">
                          <a:solidFill>
                            <a:schemeClr val="tx1"/>
                          </a:solidFill>
                        </a:rPr>
                        <a:t>MAI</a:t>
                      </a:r>
                    </a:p>
                  </a:txBody>
                  <a:tcPr marL="0" marR="0" marT="0" marB="0" anchor="ctr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914400">
                        <a:defRPr sz="1400" b="0">
                          <a:solidFill>
                            <a:srgbClr val="000000"/>
                          </a:solidFill>
                          <a:latin typeface="Script cole"/>
                          <a:ea typeface="Script cole"/>
                          <a:cs typeface="Script cole"/>
                          <a:sym typeface="Script cole"/>
                        </a:defRPr>
                      </a:pPr>
                      <a:r>
                        <a:rPr dirty="0">
                          <a:solidFill>
                            <a:schemeClr val="tx1"/>
                          </a:solidFill>
                        </a:rPr>
                        <a:t>SAMEDI</a:t>
                      </a:r>
                    </a:p>
                    <a:p>
                      <a:pPr algn="ctr" defTabSz="914400">
                        <a:defRPr sz="2500" b="0">
                          <a:solidFill>
                            <a:srgbClr val="000000"/>
                          </a:solidFill>
                          <a:latin typeface="Script cole"/>
                          <a:ea typeface="Script cole"/>
                          <a:cs typeface="Script cole"/>
                          <a:sym typeface="Script cole"/>
                        </a:defRPr>
                      </a:pPr>
                      <a:r>
                        <a:rPr lang="fr-FR" dirty="0">
                          <a:solidFill>
                            <a:schemeClr val="tx1"/>
                          </a:solidFill>
                        </a:rPr>
                        <a:t>15</a:t>
                      </a:r>
                      <a:endParaRPr baseline="30000" dirty="0">
                        <a:solidFill>
                          <a:schemeClr val="tx1"/>
                        </a:solidFill>
                      </a:endParaRPr>
                    </a:p>
                    <a:p>
                      <a:pPr algn="ctr" defTabSz="914400">
                        <a:defRPr sz="1400" b="0">
                          <a:solidFill>
                            <a:srgbClr val="000000"/>
                          </a:solidFill>
                          <a:latin typeface="Script cole"/>
                          <a:ea typeface="Script cole"/>
                          <a:cs typeface="Script cole"/>
                          <a:sym typeface="Script cole"/>
                        </a:defRPr>
                      </a:pPr>
                      <a:r>
                        <a:rPr dirty="0">
                          <a:solidFill>
                            <a:schemeClr val="tx1"/>
                          </a:solidFill>
                        </a:rPr>
                        <a:t>MAI</a:t>
                      </a:r>
                    </a:p>
                  </a:txBody>
                  <a:tcPr marL="0" marR="0" marT="0" marB="0" anchor="ctr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914400">
                        <a:defRPr sz="1400" b="0">
                          <a:solidFill>
                            <a:srgbClr val="000000"/>
                          </a:solidFill>
                          <a:latin typeface="Script cole"/>
                          <a:ea typeface="Script cole"/>
                          <a:cs typeface="Script cole"/>
                          <a:sym typeface="Script cole"/>
                        </a:defRPr>
                      </a:pPr>
                      <a:r>
                        <a:rPr dirty="0">
                          <a:solidFill>
                            <a:schemeClr val="tx1"/>
                          </a:solidFill>
                        </a:rPr>
                        <a:t>DIMANCHE </a:t>
                      </a:r>
                      <a:endParaRPr sz="1000" dirty="0">
                        <a:solidFill>
                          <a:schemeClr val="tx1"/>
                        </a:solidFill>
                      </a:endParaRPr>
                    </a:p>
                    <a:p>
                      <a:pPr algn="ctr" defTabSz="914400">
                        <a:defRPr sz="2500" b="0">
                          <a:solidFill>
                            <a:srgbClr val="000000"/>
                          </a:solidFill>
                          <a:latin typeface="Script cole"/>
                          <a:ea typeface="Script cole"/>
                          <a:cs typeface="Script cole"/>
                          <a:sym typeface="Script cole"/>
                        </a:defRPr>
                      </a:pPr>
                      <a:r>
                        <a:rPr lang="fr-FR" dirty="0">
                          <a:solidFill>
                            <a:schemeClr val="tx1"/>
                          </a:solidFill>
                        </a:rPr>
                        <a:t>16</a:t>
                      </a:r>
                      <a:endParaRPr sz="1000" dirty="0">
                        <a:solidFill>
                          <a:schemeClr val="tx1"/>
                        </a:solidFill>
                      </a:endParaRPr>
                    </a:p>
                    <a:p>
                      <a:pPr algn="ctr" defTabSz="914400">
                        <a:defRPr sz="1400" b="0">
                          <a:solidFill>
                            <a:srgbClr val="000000"/>
                          </a:solidFill>
                          <a:latin typeface="Script cole"/>
                          <a:ea typeface="Script cole"/>
                          <a:cs typeface="Script cole"/>
                          <a:sym typeface="Script cole"/>
                        </a:defRPr>
                      </a:pPr>
                      <a:r>
                        <a:rPr dirty="0">
                          <a:solidFill>
                            <a:schemeClr val="tx1"/>
                          </a:solidFill>
                        </a:rPr>
                        <a:t>MAI</a:t>
                      </a:r>
                    </a:p>
                  </a:txBody>
                  <a:tcPr marL="0" marR="0" marT="0" marB="0" anchor="ctr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914400">
                        <a:defRPr sz="1400" b="0">
                          <a:solidFill>
                            <a:srgbClr val="000000"/>
                          </a:solidFill>
                          <a:latin typeface="Script cole"/>
                          <a:ea typeface="Script cole"/>
                          <a:cs typeface="Script cole"/>
                          <a:sym typeface="Script cole"/>
                        </a:defRPr>
                      </a:pPr>
                      <a:r>
                        <a:rPr dirty="0">
                          <a:solidFill>
                            <a:schemeClr val="tx1"/>
                          </a:solidFill>
                        </a:rPr>
                        <a:t>LUNDI</a:t>
                      </a:r>
                    </a:p>
                    <a:p>
                      <a:pPr algn="ctr" defTabSz="914400">
                        <a:defRPr sz="2500" b="0">
                          <a:solidFill>
                            <a:srgbClr val="000000"/>
                          </a:solidFill>
                          <a:latin typeface="Script cole"/>
                          <a:ea typeface="Script cole"/>
                          <a:cs typeface="Script cole"/>
                          <a:sym typeface="Script cole"/>
                        </a:defRPr>
                      </a:pPr>
                      <a:r>
                        <a:rPr lang="fr-FR" dirty="0">
                          <a:solidFill>
                            <a:schemeClr val="tx1"/>
                          </a:solidFill>
                        </a:rPr>
                        <a:t>17</a:t>
                      </a:r>
                      <a:endParaRPr dirty="0">
                        <a:solidFill>
                          <a:schemeClr val="tx1"/>
                        </a:solidFill>
                      </a:endParaRPr>
                    </a:p>
                    <a:p>
                      <a:pPr algn="ctr" defTabSz="914400">
                        <a:defRPr sz="1400" b="0">
                          <a:solidFill>
                            <a:srgbClr val="000000"/>
                          </a:solidFill>
                          <a:latin typeface="Script cole"/>
                          <a:ea typeface="Script cole"/>
                          <a:cs typeface="Script cole"/>
                          <a:sym typeface="Script cole"/>
                        </a:defRPr>
                      </a:pPr>
                      <a:r>
                        <a:rPr dirty="0">
                          <a:solidFill>
                            <a:schemeClr val="tx1"/>
                          </a:solidFill>
                        </a:rPr>
                        <a:t>MAI</a:t>
                      </a:r>
                    </a:p>
                  </a:txBody>
                  <a:tcPr marL="0" marR="0" marT="0" marB="0" anchor="ctr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914400">
                        <a:defRPr sz="1400" b="0">
                          <a:solidFill>
                            <a:srgbClr val="000000"/>
                          </a:solidFill>
                          <a:latin typeface="Script cole"/>
                          <a:ea typeface="Script cole"/>
                          <a:cs typeface="Script cole"/>
                          <a:sym typeface="Script cole"/>
                        </a:defRPr>
                      </a:pPr>
                      <a:r>
                        <a:rPr dirty="0">
                          <a:solidFill>
                            <a:schemeClr val="tx1"/>
                          </a:solidFill>
                        </a:rPr>
                        <a:t>MARDI</a:t>
                      </a:r>
                    </a:p>
                    <a:p>
                      <a:pPr algn="ctr" defTabSz="914400">
                        <a:defRPr sz="2500" b="0">
                          <a:solidFill>
                            <a:srgbClr val="000000"/>
                          </a:solidFill>
                          <a:latin typeface="Script cole"/>
                          <a:ea typeface="Script cole"/>
                          <a:cs typeface="Script cole"/>
                          <a:sym typeface="Script cole"/>
                        </a:defRPr>
                      </a:pPr>
                      <a:r>
                        <a:rPr lang="fr-FR" dirty="0">
                          <a:solidFill>
                            <a:schemeClr val="tx1"/>
                          </a:solidFill>
                        </a:rPr>
                        <a:t>18</a:t>
                      </a:r>
                      <a:endParaRPr sz="1000" baseline="30000" dirty="0">
                        <a:solidFill>
                          <a:schemeClr val="tx1"/>
                        </a:solidFill>
                      </a:endParaRPr>
                    </a:p>
                    <a:p>
                      <a:pPr algn="ctr" defTabSz="914400">
                        <a:defRPr sz="1400" b="0">
                          <a:solidFill>
                            <a:srgbClr val="000000"/>
                          </a:solidFill>
                          <a:latin typeface="Script cole"/>
                          <a:ea typeface="Script cole"/>
                          <a:cs typeface="Script cole"/>
                          <a:sym typeface="Script cole"/>
                        </a:defRPr>
                      </a:pPr>
                      <a:r>
                        <a:rPr dirty="0">
                          <a:solidFill>
                            <a:schemeClr val="tx1"/>
                          </a:solidFill>
                        </a:rPr>
                        <a:t>MAI</a:t>
                      </a:r>
                    </a:p>
                  </a:txBody>
                  <a:tcPr marL="0" marR="0" marT="0" marB="0" anchor="ctr" horzOverflow="overflow">
                    <a:lnL w="12700">
                      <a:solidFill>
                        <a:srgbClr val="000000"/>
                      </a:solidFill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914400">
                        <a:defRPr sz="1400" b="0">
                          <a:solidFill>
                            <a:srgbClr val="000000"/>
                          </a:solidFill>
                          <a:latin typeface="Script cole"/>
                          <a:ea typeface="Script cole"/>
                          <a:cs typeface="Script cole"/>
                          <a:sym typeface="Script cole"/>
                        </a:defRPr>
                      </a:pPr>
                      <a:r>
                        <a:rPr lang="fr-FR" dirty="0">
                          <a:solidFill>
                            <a:schemeClr val="tx1"/>
                          </a:solidFill>
                        </a:rPr>
                        <a:t>MERCREDI</a:t>
                      </a:r>
                    </a:p>
                    <a:p>
                      <a:pPr algn="ctr" defTabSz="914400">
                        <a:defRPr sz="2500" b="0">
                          <a:solidFill>
                            <a:srgbClr val="000000"/>
                          </a:solidFill>
                          <a:latin typeface="Script cole"/>
                          <a:ea typeface="Script cole"/>
                          <a:cs typeface="Script cole"/>
                          <a:sym typeface="Script cole"/>
                        </a:defRPr>
                      </a:pPr>
                      <a:r>
                        <a:rPr lang="fr-FR" dirty="0">
                          <a:solidFill>
                            <a:schemeClr val="tx1"/>
                          </a:solidFill>
                        </a:rPr>
                        <a:t>19</a:t>
                      </a:r>
                    </a:p>
                    <a:p>
                      <a:pPr algn="ctr" defTabSz="914400">
                        <a:defRPr sz="1400" b="0">
                          <a:solidFill>
                            <a:srgbClr val="000000"/>
                          </a:solidFill>
                          <a:latin typeface="Script cole"/>
                          <a:ea typeface="Script cole"/>
                          <a:cs typeface="Script cole"/>
                          <a:sym typeface="Script cole"/>
                        </a:defRPr>
                      </a:pPr>
                      <a:r>
                        <a:rPr lang="fr-FR" dirty="0">
                          <a:solidFill>
                            <a:schemeClr val="tx1"/>
                          </a:solidFill>
                        </a:rPr>
                        <a:t>MAI</a:t>
                      </a:r>
                      <a:endParaRPr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 anchor="ctr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904192">
                <a:tc>
                  <a:txBody>
                    <a:bodyPr/>
                    <a:lstStyle/>
                    <a:p>
                      <a:pPr algn="l" defTabSz="914400">
                        <a:defRPr sz="1800">
                          <a:latin typeface="Chinacat"/>
                          <a:ea typeface="Chinacat"/>
                          <a:cs typeface="Chinacat"/>
                          <a:sym typeface="Chinacat"/>
                        </a:defRPr>
                      </a:pPr>
                      <a:endParaRPr/>
                    </a:p>
                  </a:txBody>
                  <a:tcPr marL="45720" marR="45720" anchor="ctr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defTabSz="914400">
                        <a:defRPr sz="1800">
                          <a:latin typeface="Chinacat"/>
                          <a:ea typeface="Chinacat"/>
                          <a:cs typeface="Chinacat"/>
                          <a:sym typeface="Chinacat"/>
                        </a:defRPr>
                      </a:pPr>
                      <a:endParaRPr dirty="0"/>
                    </a:p>
                  </a:txBody>
                  <a:tcPr marL="45720" marR="45720" anchor="ctr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defTabSz="914400">
                        <a:defRPr sz="1800">
                          <a:latin typeface="Chinacat"/>
                          <a:ea typeface="Chinacat"/>
                          <a:cs typeface="Chinacat"/>
                          <a:sym typeface="Chinacat"/>
                        </a:defRPr>
                      </a:pPr>
                      <a:endParaRPr dirty="0"/>
                    </a:p>
                  </a:txBody>
                  <a:tcPr marL="45720" marR="45720" anchor="ctr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defTabSz="914400">
                        <a:defRPr sz="1800">
                          <a:latin typeface="Chinacat"/>
                          <a:ea typeface="Chinacat"/>
                          <a:cs typeface="Chinacat"/>
                          <a:sym typeface="Chinacat"/>
                        </a:defRPr>
                      </a:pPr>
                      <a:endParaRPr dirty="0"/>
                    </a:p>
                  </a:txBody>
                  <a:tcPr marL="45720" marR="45720" anchor="ctr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defTabSz="914400">
                        <a:defRPr sz="1800">
                          <a:latin typeface="Chinacat"/>
                          <a:ea typeface="Chinacat"/>
                          <a:cs typeface="Chinacat"/>
                          <a:sym typeface="Chinacat"/>
                        </a:defRPr>
                      </a:pPr>
                      <a:endParaRPr/>
                    </a:p>
                  </a:txBody>
                  <a:tcPr marL="45720" marR="45720" anchor="ctr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l" defTabSz="914400">
                        <a:defRPr sz="1800">
                          <a:latin typeface="Chinacat"/>
                          <a:ea typeface="Chinacat"/>
                          <a:cs typeface="Chinacat"/>
                          <a:sym typeface="Chinacat"/>
                        </a:defRPr>
                      </a:pPr>
                      <a:endParaRPr/>
                    </a:p>
                  </a:txBody>
                  <a:tcPr marL="45720" marR="45720" anchor="ctr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l" defTabSz="914400">
                        <a:defRPr sz="1800">
                          <a:latin typeface="Chinacat"/>
                          <a:ea typeface="Chinacat"/>
                          <a:cs typeface="Chinacat"/>
                          <a:sym typeface="Chinacat"/>
                        </a:defRPr>
                      </a:pPr>
                      <a:endParaRPr dirty="0"/>
                    </a:p>
                  </a:txBody>
                  <a:tcPr marL="45720" marR="45720" anchor="ctr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defTabSz="914400">
                        <a:defRPr sz="1800">
                          <a:latin typeface="Chinacat"/>
                          <a:ea typeface="Chinacat"/>
                          <a:cs typeface="Chinacat"/>
                          <a:sym typeface="Chinacat"/>
                        </a:defRPr>
                      </a:pPr>
                      <a:endParaRPr/>
                    </a:p>
                  </a:txBody>
                  <a:tcPr marL="45720" marR="45720" anchor="ctr" horzOverflow="overflow">
                    <a:lnL w="12700">
                      <a:solidFill>
                        <a:srgbClr val="000000"/>
                      </a:solidFill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defTabSz="914400">
                        <a:defRPr sz="1800">
                          <a:latin typeface="Chinacat"/>
                          <a:ea typeface="Chinacat"/>
                          <a:cs typeface="Chinacat"/>
                          <a:sym typeface="Chinacat"/>
                        </a:defRPr>
                      </a:pPr>
                      <a:endParaRPr/>
                    </a:p>
                  </a:txBody>
                  <a:tcPr marL="45720" marR="45720" anchor="ctr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175449">
                <a:tc>
                  <a:txBody>
                    <a:bodyPr/>
                    <a:lstStyle/>
                    <a:p>
                      <a:pPr algn="l" defTabSz="914400">
                        <a:defRPr sz="1800">
                          <a:latin typeface="Chinacat"/>
                          <a:ea typeface="Chinacat"/>
                          <a:cs typeface="Chinacat"/>
                          <a:sym typeface="Chinacat"/>
                        </a:defRPr>
                      </a:pPr>
                      <a:endParaRPr dirty="0"/>
                    </a:p>
                  </a:txBody>
                  <a:tcPr marL="45720" marR="45720" anchor="ctr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defTabSz="914400">
                        <a:defRPr sz="1800">
                          <a:latin typeface="Chinacat"/>
                          <a:ea typeface="Chinacat"/>
                          <a:cs typeface="Chinacat"/>
                          <a:sym typeface="Chinacat"/>
                        </a:defRPr>
                      </a:pPr>
                      <a:endParaRPr dirty="0"/>
                    </a:p>
                  </a:txBody>
                  <a:tcPr marL="45720" marR="45720" anchor="ctr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defTabSz="914400">
                        <a:defRPr sz="1800">
                          <a:latin typeface="Chinacat"/>
                          <a:ea typeface="Chinacat"/>
                          <a:cs typeface="Chinacat"/>
                          <a:sym typeface="Chinacat"/>
                        </a:defRPr>
                      </a:pPr>
                      <a:endParaRPr/>
                    </a:p>
                  </a:txBody>
                  <a:tcPr marL="45720" marR="45720" anchor="ctr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defTabSz="914400">
                        <a:defRPr sz="1800">
                          <a:latin typeface="Chinacat"/>
                          <a:ea typeface="Chinacat"/>
                          <a:cs typeface="Chinacat"/>
                          <a:sym typeface="Chinacat"/>
                        </a:defRPr>
                      </a:pPr>
                      <a:endParaRPr dirty="0"/>
                    </a:p>
                  </a:txBody>
                  <a:tcPr marL="45720" marR="45720" anchor="ctr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defTabSz="914400">
                        <a:defRPr sz="1800">
                          <a:latin typeface="Chinacat"/>
                          <a:ea typeface="Chinacat"/>
                          <a:cs typeface="Chinacat"/>
                          <a:sym typeface="Chinacat"/>
                        </a:defRPr>
                      </a:pPr>
                      <a:endParaRPr/>
                    </a:p>
                  </a:txBody>
                  <a:tcPr marL="45720" marR="45720" anchor="ctr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l" defTabSz="914400">
                        <a:defRPr sz="1800">
                          <a:latin typeface="Chinacat"/>
                          <a:ea typeface="Chinacat"/>
                          <a:cs typeface="Chinacat"/>
                          <a:sym typeface="Chinacat"/>
                        </a:defRPr>
                      </a:pPr>
                      <a:endParaRPr/>
                    </a:p>
                  </a:txBody>
                  <a:tcPr marL="45720" marR="45720" anchor="ctr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l" defTabSz="914400">
                        <a:defRPr sz="1800">
                          <a:latin typeface="Chinacat"/>
                          <a:ea typeface="Chinacat"/>
                          <a:cs typeface="Chinacat"/>
                          <a:sym typeface="Chinacat"/>
                        </a:defRPr>
                      </a:pPr>
                      <a:endParaRPr dirty="0"/>
                    </a:p>
                  </a:txBody>
                  <a:tcPr marL="45720" marR="45720" anchor="ctr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defTabSz="914400">
                        <a:defRPr sz="1800">
                          <a:latin typeface="Chinacat"/>
                          <a:ea typeface="Chinacat"/>
                          <a:cs typeface="Chinacat"/>
                          <a:sym typeface="Chinacat"/>
                        </a:defRPr>
                      </a:pPr>
                      <a:endParaRPr/>
                    </a:p>
                  </a:txBody>
                  <a:tcPr marL="45720" marR="45720" anchor="ctr" horzOverflow="overflow">
                    <a:lnL w="12700">
                      <a:solidFill>
                        <a:srgbClr val="000000"/>
                      </a:solidFill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defTabSz="914400">
                        <a:defRPr sz="1800">
                          <a:latin typeface="Chinacat"/>
                          <a:ea typeface="Chinacat"/>
                          <a:cs typeface="Chinacat"/>
                          <a:sym typeface="Chinacat"/>
                        </a:defRPr>
                      </a:pPr>
                      <a:endParaRPr/>
                    </a:p>
                  </a:txBody>
                  <a:tcPr marL="45720" marR="45720" anchor="ctr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32934">
                <a:tc>
                  <a:txBody>
                    <a:bodyPr/>
                    <a:lstStyle/>
                    <a:p>
                      <a:pPr algn="l" defTabSz="914400">
                        <a:defRPr sz="1800">
                          <a:latin typeface="Chinacat"/>
                          <a:ea typeface="Chinacat"/>
                          <a:cs typeface="Chinacat"/>
                          <a:sym typeface="Chinacat"/>
                        </a:defRPr>
                      </a:pPr>
                      <a:endParaRPr/>
                    </a:p>
                  </a:txBody>
                  <a:tcPr marL="45720" marR="45720" anchor="ctr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defTabSz="914400">
                        <a:defRPr sz="1800">
                          <a:latin typeface="Chinacat"/>
                          <a:ea typeface="Chinacat"/>
                          <a:cs typeface="Chinacat"/>
                          <a:sym typeface="Chinacat"/>
                        </a:defRPr>
                      </a:pPr>
                      <a:endParaRPr/>
                    </a:p>
                  </a:txBody>
                  <a:tcPr marL="45720" marR="45720" anchor="ctr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l" defTabSz="914400">
                        <a:defRPr sz="1800">
                          <a:latin typeface="Chinacat"/>
                          <a:ea typeface="Chinacat"/>
                          <a:cs typeface="Chinacat"/>
                          <a:sym typeface="Chinacat"/>
                        </a:defRPr>
                      </a:pPr>
                      <a:endParaRPr/>
                    </a:p>
                  </a:txBody>
                  <a:tcPr marL="45720" marR="45720" anchor="ctr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defTabSz="914400">
                        <a:defRPr sz="1800">
                          <a:latin typeface="Chinacat"/>
                          <a:ea typeface="Chinacat"/>
                          <a:cs typeface="Chinacat"/>
                          <a:sym typeface="Chinacat"/>
                        </a:defRPr>
                      </a:pPr>
                      <a:endParaRPr dirty="0"/>
                    </a:p>
                  </a:txBody>
                  <a:tcPr marL="45720" marR="45720" anchor="ctr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defTabSz="914400">
                        <a:defRPr sz="1800">
                          <a:latin typeface="Chinacat"/>
                          <a:ea typeface="Chinacat"/>
                          <a:cs typeface="Chinacat"/>
                          <a:sym typeface="Chinacat"/>
                        </a:defRPr>
                      </a:pPr>
                      <a:endParaRPr/>
                    </a:p>
                  </a:txBody>
                  <a:tcPr marL="45720" marR="45720" anchor="ctr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l" defTabSz="914400">
                        <a:defRPr sz="1800">
                          <a:latin typeface="Chinacat"/>
                          <a:ea typeface="Chinacat"/>
                          <a:cs typeface="Chinacat"/>
                          <a:sym typeface="Chinacat"/>
                        </a:defRPr>
                      </a:pPr>
                      <a:endParaRPr/>
                    </a:p>
                  </a:txBody>
                  <a:tcPr marL="45720" marR="45720" anchor="ctr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l" defTabSz="914400">
                        <a:defRPr sz="1800">
                          <a:latin typeface="Chinacat"/>
                          <a:ea typeface="Chinacat"/>
                          <a:cs typeface="Chinacat"/>
                          <a:sym typeface="Chinacat"/>
                        </a:defRPr>
                      </a:pPr>
                      <a:endParaRPr dirty="0"/>
                    </a:p>
                  </a:txBody>
                  <a:tcPr marL="45720" marR="45720" anchor="ctr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defTabSz="914400">
                        <a:defRPr sz="1800">
                          <a:latin typeface="Chinacat"/>
                          <a:ea typeface="Chinacat"/>
                          <a:cs typeface="Chinacat"/>
                          <a:sym typeface="Chinacat"/>
                        </a:defRPr>
                      </a:pPr>
                      <a:endParaRPr/>
                    </a:p>
                  </a:txBody>
                  <a:tcPr marL="45720" marR="45720" anchor="ctr" horzOverflow="overflow">
                    <a:lnL w="12700">
                      <a:solidFill>
                        <a:srgbClr val="000000"/>
                      </a:solidFill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defTabSz="914400">
                        <a:defRPr sz="1800">
                          <a:latin typeface="Chinacat"/>
                          <a:ea typeface="Chinacat"/>
                          <a:cs typeface="Chinacat"/>
                          <a:sym typeface="Chinacat"/>
                        </a:defRPr>
                      </a:pPr>
                      <a:endParaRPr/>
                    </a:p>
                  </a:txBody>
                  <a:tcPr marL="45720" marR="45720" anchor="ctr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175449">
                <a:tc>
                  <a:txBody>
                    <a:bodyPr/>
                    <a:lstStyle/>
                    <a:p>
                      <a:pPr algn="l" defTabSz="914400">
                        <a:defRPr sz="1800">
                          <a:latin typeface="Chinacat"/>
                          <a:ea typeface="Chinacat"/>
                          <a:cs typeface="Chinacat"/>
                          <a:sym typeface="Chinacat"/>
                        </a:defRPr>
                      </a:pPr>
                      <a:endParaRPr dirty="0"/>
                    </a:p>
                  </a:txBody>
                  <a:tcPr marL="45720" marR="45720" anchor="ctr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defTabSz="914400">
                        <a:defRPr sz="1800">
                          <a:latin typeface="Chinacat"/>
                          <a:ea typeface="Chinacat"/>
                          <a:cs typeface="Chinacat"/>
                          <a:sym typeface="Chinacat"/>
                        </a:defRPr>
                      </a:pPr>
                      <a:endParaRPr/>
                    </a:p>
                  </a:txBody>
                  <a:tcPr marL="45720" marR="45720" anchor="ctr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l" defTabSz="914400">
                        <a:defRPr sz="1800">
                          <a:latin typeface="Chinacat"/>
                          <a:ea typeface="Chinacat"/>
                          <a:cs typeface="Chinacat"/>
                          <a:sym typeface="Chinacat"/>
                        </a:defRPr>
                      </a:pPr>
                      <a:endParaRPr/>
                    </a:p>
                  </a:txBody>
                  <a:tcPr marL="45720" marR="45720" anchor="ctr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defTabSz="914400">
                        <a:defRPr sz="1800">
                          <a:latin typeface="Chinacat"/>
                          <a:ea typeface="Chinacat"/>
                          <a:cs typeface="Chinacat"/>
                          <a:sym typeface="Chinacat"/>
                        </a:defRPr>
                      </a:pPr>
                      <a:endParaRPr dirty="0"/>
                    </a:p>
                  </a:txBody>
                  <a:tcPr marL="45720" marR="45720" anchor="ctr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defTabSz="914400">
                        <a:defRPr sz="1800">
                          <a:latin typeface="Chinacat"/>
                          <a:ea typeface="Chinacat"/>
                          <a:cs typeface="Chinacat"/>
                          <a:sym typeface="Chinacat"/>
                        </a:defRPr>
                      </a:pPr>
                      <a:endParaRPr/>
                    </a:p>
                  </a:txBody>
                  <a:tcPr marL="45720" marR="45720" anchor="ctr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l" defTabSz="914400">
                        <a:defRPr sz="1800">
                          <a:latin typeface="Chinacat"/>
                          <a:ea typeface="Chinacat"/>
                          <a:cs typeface="Chinacat"/>
                          <a:sym typeface="Chinacat"/>
                        </a:defRPr>
                      </a:pPr>
                      <a:endParaRPr/>
                    </a:p>
                  </a:txBody>
                  <a:tcPr marL="45720" marR="45720" anchor="ctr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l" defTabSz="914400">
                        <a:defRPr sz="1800">
                          <a:latin typeface="Chinacat"/>
                          <a:ea typeface="Chinacat"/>
                          <a:cs typeface="Chinacat"/>
                          <a:sym typeface="Chinacat"/>
                        </a:defRPr>
                      </a:pPr>
                      <a:endParaRPr dirty="0"/>
                    </a:p>
                  </a:txBody>
                  <a:tcPr marL="45720" marR="45720" anchor="ctr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defTabSz="914400">
                        <a:defRPr sz="1800">
                          <a:latin typeface="Chinacat"/>
                          <a:ea typeface="Chinacat"/>
                          <a:cs typeface="Chinacat"/>
                          <a:sym typeface="Chinacat"/>
                        </a:defRPr>
                      </a:pPr>
                      <a:endParaRPr dirty="0"/>
                    </a:p>
                  </a:txBody>
                  <a:tcPr marL="45720" marR="45720" anchor="ctr" horzOverflow="overflow">
                    <a:lnL w="12700">
                      <a:solidFill>
                        <a:srgbClr val="000000"/>
                      </a:solidFill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defTabSz="914400">
                        <a:defRPr sz="1800">
                          <a:latin typeface="Chinacat"/>
                          <a:ea typeface="Chinacat"/>
                          <a:cs typeface="Chinacat"/>
                          <a:sym typeface="Chinacat"/>
                        </a:defRPr>
                      </a:pPr>
                      <a:endParaRPr dirty="0"/>
                    </a:p>
                  </a:txBody>
                  <a:tcPr marL="45720" marR="45720" anchor="ctr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pic>
        <p:nvPicPr>
          <p:cNvPr id="165" name="Image 5" descr="Imag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2800" y="2339999"/>
            <a:ext cx="952532" cy="643245"/>
          </a:xfrm>
          <a:prstGeom prst="rect">
            <a:avLst/>
          </a:prstGeom>
          <a:ln w="12700">
            <a:miter lim="400000"/>
          </a:ln>
        </p:spPr>
      </p:pic>
      <p:pic>
        <p:nvPicPr>
          <p:cNvPr id="166" name="Image 6" descr="Image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85010" y="2324142"/>
            <a:ext cx="952532" cy="643244"/>
          </a:xfrm>
          <a:prstGeom prst="rect">
            <a:avLst/>
          </a:prstGeom>
          <a:ln w="12700">
            <a:miter lim="400000"/>
          </a:ln>
        </p:spPr>
      </p:pic>
      <p:pic>
        <p:nvPicPr>
          <p:cNvPr id="168" name="Image 11" descr="Image 1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688000" y="2242799"/>
            <a:ext cx="772885" cy="792268"/>
          </a:xfrm>
          <a:prstGeom prst="rect">
            <a:avLst/>
          </a:prstGeom>
          <a:ln w="12700">
            <a:miter lim="400000"/>
          </a:ln>
        </p:spPr>
      </p:pic>
      <p:pic>
        <p:nvPicPr>
          <p:cNvPr id="169" name="Image 12" descr="Image 1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933681" y="2238668"/>
            <a:ext cx="772885" cy="792268"/>
          </a:xfrm>
          <a:prstGeom prst="rect">
            <a:avLst/>
          </a:prstGeom>
          <a:ln w="12700">
            <a:miter lim="400000"/>
          </a:ln>
        </p:spPr>
      </p:pic>
      <p:pic>
        <p:nvPicPr>
          <p:cNvPr id="171" name="Image 26" descr="Image 26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61225" y="4205490"/>
            <a:ext cx="732497" cy="732496"/>
          </a:xfrm>
          <a:prstGeom prst="rect">
            <a:avLst/>
          </a:prstGeom>
          <a:ln w="12700">
            <a:miter lim="400000"/>
          </a:ln>
        </p:spPr>
      </p:pic>
      <p:pic>
        <p:nvPicPr>
          <p:cNvPr id="172" name="Image 27" descr="Image 27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306932" y="4205490"/>
            <a:ext cx="732496" cy="732496"/>
          </a:xfrm>
          <a:prstGeom prst="rect">
            <a:avLst/>
          </a:prstGeom>
          <a:ln w="12700">
            <a:miter lim="400000"/>
          </a:ln>
        </p:spPr>
      </p:pic>
      <p:pic>
        <p:nvPicPr>
          <p:cNvPr id="173" name="Image 28" descr="Image 28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354615" y="4223201"/>
            <a:ext cx="732496" cy="732496"/>
          </a:xfrm>
          <a:prstGeom prst="rect">
            <a:avLst/>
          </a:prstGeom>
          <a:ln w="12700">
            <a:miter lim="400000"/>
          </a:ln>
        </p:spPr>
      </p:pic>
      <p:pic>
        <p:nvPicPr>
          <p:cNvPr id="174" name="Image 29" descr="Image 29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491248" y="4223199"/>
            <a:ext cx="732496" cy="732496"/>
          </a:xfrm>
          <a:prstGeom prst="rect">
            <a:avLst/>
          </a:prstGeom>
          <a:ln w="12700">
            <a:miter lim="400000"/>
          </a:ln>
        </p:spPr>
      </p:pic>
      <p:pic>
        <p:nvPicPr>
          <p:cNvPr id="175" name="Image 30" descr="Image 30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628984" y="4223199"/>
            <a:ext cx="732496" cy="732496"/>
          </a:xfrm>
          <a:prstGeom prst="rect">
            <a:avLst/>
          </a:prstGeom>
          <a:ln w="12700">
            <a:miter lim="400000"/>
          </a:ln>
        </p:spPr>
      </p:pic>
      <p:pic>
        <p:nvPicPr>
          <p:cNvPr id="176" name="Image 31" descr="Image 31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651451" y="4223199"/>
            <a:ext cx="732496" cy="732496"/>
          </a:xfrm>
          <a:prstGeom prst="rect">
            <a:avLst/>
          </a:prstGeom>
          <a:ln w="12700">
            <a:miter lim="400000"/>
          </a:ln>
        </p:spPr>
      </p:pic>
      <p:pic>
        <p:nvPicPr>
          <p:cNvPr id="177" name="Image 32" descr="Image 32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756258" y="4223199"/>
            <a:ext cx="732496" cy="732496"/>
          </a:xfrm>
          <a:prstGeom prst="rect">
            <a:avLst/>
          </a:prstGeom>
          <a:ln w="12700">
            <a:miter lim="400000"/>
          </a:ln>
        </p:spPr>
      </p:pic>
      <p:pic>
        <p:nvPicPr>
          <p:cNvPr id="178" name="Image 33" descr="Image 33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861064" y="4223199"/>
            <a:ext cx="732496" cy="732496"/>
          </a:xfrm>
          <a:prstGeom prst="rect">
            <a:avLst/>
          </a:prstGeom>
          <a:ln w="12700">
            <a:miter lim="400000"/>
          </a:ln>
        </p:spPr>
      </p:pic>
      <p:pic>
        <p:nvPicPr>
          <p:cNvPr id="179" name="Image 34" descr="Image 34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033188" y="4223198"/>
            <a:ext cx="732496" cy="732496"/>
          </a:xfrm>
          <a:prstGeom prst="rect">
            <a:avLst/>
          </a:prstGeom>
          <a:ln w="12700">
            <a:miter lim="400000"/>
          </a:ln>
        </p:spPr>
      </p:pic>
      <p:pic>
        <p:nvPicPr>
          <p:cNvPr id="23" name="Image 14" descr="Image 1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781712" y="2339999"/>
            <a:ext cx="952532" cy="643245"/>
          </a:xfrm>
          <a:prstGeom prst="rect">
            <a:avLst/>
          </a:prstGeom>
          <a:ln w="12700">
            <a:miter lim="400000"/>
          </a:ln>
        </p:spPr>
      </p:pic>
      <p:pic>
        <p:nvPicPr>
          <p:cNvPr id="5" name="Image 6" descr="Image 6">
            <a:extLst>
              <a:ext uri="{FF2B5EF4-FFF2-40B4-BE49-F238E27FC236}">
                <a16:creationId xmlns:a16="http://schemas.microsoft.com/office/drawing/2014/main" id="{4A1EB65E-30EC-CEE9-3BD3-BD9C86956D8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44597" y="2339999"/>
            <a:ext cx="952532" cy="643244"/>
          </a:xfrm>
          <a:prstGeom prst="rect">
            <a:avLst/>
          </a:prstGeom>
          <a:ln w="12700">
            <a:miter lim="400000"/>
          </a:ln>
        </p:spPr>
      </p:pic>
      <p:pic>
        <p:nvPicPr>
          <p:cNvPr id="2" name="Image 11" descr="Image 11">
            <a:extLst>
              <a:ext uri="{FF2B5EF4-FFF2-40B4-BE49-F238E27FC236}">
                <a16:creationId xmlns:a16="http://schemas.microsoft.com/office/drawing/2014/main" id="{43EF64C4-857B-46A1-17DC-B4CA5C4B2D0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46292" y="2202441"/>
            <a:ext cx="772885" cy="792268"/>
          </a:xfrm>
          <a:prstGeom prst="rect">
            <a:avLst/>
          </a:prstGeom>
          <a:ln w="12700">
            <a:miter lim="400000"/>
          </a:ln>
        </p:spPr>
      </p:pic>
      <p:pic>
        <p:nvPicPr>
          <p:cNvPr id="6" name="Image 11" descr="Image 11">
            <a:extLst>
              <a:ext uri="{FF2B5EF4-FFF2-40B4-BE49-F238E27FC236}">
                <a16:creationId xmlns:a16="http://schemas.microsoft.com/office/drawing/2014/main" id="{732D936C-F9CD-9792-3812-5D164C95AAD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18395" y="2202441"/>
            <a:ext cx="772885" cy="792268"/>
          </a:xfrm>
          <a:prstGeom prst="rect">
            <a:avLst/>
          </a:prstGeom>
          <a:ln w="12700">
            <a:miter lim="400000"/>
          </a:ln>
        </p:spPr>
      </p:pic>
      <p:pic>
        <p:nvPicPr>
          <p:cNvPr id="3" name="Image 11" descr="Image 11">
            <a:extLst>
              <a:ext uri="{FF2B5EF4-FFF2-40B4-BE49-F238E27FC236}">
                <a16:creationId xmlns:a16="http://schemas.microsoft.com/office/drawing/2014/main" id="{2C0CD762-A917-970B-02B3-42AF07BB954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798399" y="2238667"/>
            <a:ext cx="772885" cy="792268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4" name="Image 1" descr="Imag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3690" y="0"/>
            <a:ext cx="9919694" cy="6858000"/>
          </a:xfrm>
          <a:prstGeom prst="rect">
            <a:avLst/>
          </a:prstGeom>
          <a:ln w="12700">
            <a:miter lim="400000"/>
          </a:ln>
        </p:spPr>
      </p:pic>
      <p:sp>
        <p:nvSpPr>
          <p:cNvPr id="185" name="ZoneTexte 2"/>
          <p:cNvSpPr txBox="1"/>
          <p:nvPr/>
        </p:nvSpPr>
        <p:spPr>
          <a:xfrm>
            <a:off x="2907719" y="-1"/>
            <a:ext cx="4166244" cy="11201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>
            <a:lvl1pPr>
              <a:defRPr sz="6600">
                <a:solidFill>
                  <a:srgbClr val="FFFFFF"/>
                </a:solidFill>
              </a:defRPr>
            </a:lvl1pPr>
          </a:lstStyle>
          <a:p>
            <a:r>
              <a:t>PRINTEMPS</a:t>
            </a:r>
          </a:p>
        </p:txBody>
      </p:sp>
      <p:graphicFrame>
        <p:nvGraphicFramePr>
          <p:cNvPr id="186" name="Tableau 3"/>
          <p:cNvGraphicFramePr/>
          <p:nvPr>
            <p:extLst>
              <p:ext uri="{D42A27DB-BD31-4B8C-83A1-F6EECF244321}">
                <p14:modId xmlns:p14="http://schemas.microsoft.com/office/powerpoint/2010/main" val="2721179770"/>
              </p:ext>
            </p:extLst>
          </p:nvPr>
        </p:nvGraphicFramePr>
        <p:xfrm>
          <a:off x="0" y="1180800"/>
          <a:ext cx="9906003" cy="4896024"/>
        </p:xfrm>
        <a:graphic>
          <a:graphicData uri="http://schemas.openxmlformats.org/drawingml/2006/table">
            <a:tbl>
              <a:tblPr firstRow="1" bandRow="1">
                <a:tableStyleId>{4C3C2611-4C71-4FC5-86AE-919BDF0F9419}</a:tableStyleId>
              </a:tblPr>
              <a:tblGrid>
                <a:gridCol w="110066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100667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100667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100667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100667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1100667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1100667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1100667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  <a:gridCol w="1100667">
                  <a:extLst>
                    <a:ext uri="{9D8B030D-6E8A-4147-A177-3AD203B41FA5}">
                      <a16:colId xmlns:a16="http://schemas.microsoft.com/office/drawing/2014/main" val="3051011663"/>
                    </a:ext>
                  </a:extLst>
                </a:gridCol>
              </a:tblGrid>
              <a:tr h="1008000">
                <a:tc>
                  <a:txBody>
                    <a:bodyPr/>
                    <a:lstStyle/>
                    <a:p>
                      <a:pPr algn="ctr" defTabSz="914400">
                        <a:defRPr sz="1400" b="0">
                          <a:solidFill>
                            <a:srgbClr val="000000"/>
                          </a:solidFill>
                          <a:latin typeface="Script cole"/>
                          <a:ea typeface="Script cole"/>
                          <a:cs typeface="Script cole"/>
                          <a:sym typeface="Script cole"/>
                        </a:defRPr>
                      </a:pPr>
                      <a:r>
                        <a:rPr dirty="0">
                          <a:solidFill>
                            <a:schemeClr val="tx1"/>
                          </a:solidFill>
                        </a:rPr>
                        <a:t>JEUDI</a:t>
                      </a:r>
                    </a:p>
                    <a:p>
                      <a:pPr algn="ctr" defTabSz="914400">
                        <a:defRPr sz="2500" b="0">
                          <a:solidFill>
                            <a:srgbClr val="000000"/>
                          </a:solidFill>
                          <a:latin typeface="Script cole"/>
                          <a:ea typeface="Script cole"/>
                          <a:cs typeface="Script cole"/>
                          <a:sym typeface="Script cole"/>
                        </a:defRPr>
                      </a:pPr>
                      <a:r>
                        <a:rPr dirty="0">
                          <a:solidFill>
                            <a:schemeClr val="tx1"/>
                          </a:solidFill>
                        </a:rPr>
                        <a:t>2</a:t>
                      </a:r>
                      <a:r>
                        <a:rPr lang="fr-FR" dirty="0">
                          <a:solidFill>
                            <a:schemeClr val="tx1"/>
                          </a:solidFill>
                        </a:rPr>
                        <a:t>0</a:t>
                      </a:r>
                      <a:endParaRPr dirty="0">
                        <a:solidFill>
                          <a:schemeClr val="tx1"/>
                        </a:solidFill>
                      </a:endParaRPr>
                    </a:p>
                    <a:p>
                      <a:pPr algn="ctr" defTabSz="914400">
                        <a:defRPr sz="1400" b="0">
                          <a:solidFill>
                            <a:srgbClr val="000000"/>
                          </a:solidFill>
                          <a:latin typeface="Script cole"/>
                          <a:ea typeface="Script cole"/>
                          <a:cs typeface="Script cole"/>
                          <a:sym typeface="Script cole"/>
                        </a:defRPr>
                      </a:pPr>
                      <a:r>
                        <a:rPr dirty="0">
                          <a:solidFill>
                            <a:schemeClr val="tx1"/>
                          </a:solidFill>
                        </a:rPr>
                        <a:t>MAI</a:t>
                      </a:r>
                    </a:p>
                  </a:txBody>
                  <a:tcPr marL="0" marR="0" marT="0" marB="0" anchor="ctr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914400">
                        <a:defRPr sz="1400" b="0">
                          <a:solidFill>
                            <a:srgbClr val="000000"/>
                          </a:solidFill>
                          <a:latin typeface="Script cole"/>
                          <a:ea typeface="Script cole"/>
                          <a:cs typeface="Script cole"/>
                          <a:sym typeface="Script cole"/>
                        </a:defRPr>
                      </a:pPr>
                      <a:r>
                        <a:rPr dirty="0">
                          <a:solidFill>
                            <a:schemeClr val="tx1"/>
                          </a:solidFill>
                        </a:rPr>
                        <a:t>VENDREDI</a:t>
                      </a:r>
                    </a:p>
                    <a:p>
                      <a:pPr algn="ctr" defTabSz="914400">
                        <a:defRPr sz="2500" b="0">
                          <a:solidFill>
                            <a:srgbClr val="000000"/>
                          </a:solidFill>
                          <a:latin typeface="Script cole"/>
                          <a:ea typeface="Script cole"/>
                          <a:cs typeface="Script cole"/>
                          <a:sym typeface="Script cole"/>
                        </a:defRPr>
                      </a:pPr>
                      <a:r>
                        <a:rPr dirty="0">
                          <a:solidFill>
                            <a:schemeClr val="tx1"/>
                          </a:solidFill>
                        </a:rPr>
                        <a:t>2</a:t>
                      </a:r>
                      <a:r>
                        <a:rPr lang="fr-FR" dirty="0">
                          <a:solidFill>
                            <a:schemeClr val="tx1"/>
                          </a:solidFill>
                        </a:rPr>
                        <a:t>1</a:t>
                      </a:r>
                      <a:endParaRPr dirty="0">
                        <a:solidFill>
                          <a:schemeClr val="tx1"/>
                        </a:solidFill>
                      </a:endParaRPr>
                    </a:p>
                    <a:p>
                      <a:pPr algn="ctr" defTabSz="914400">
                        <a:defRPr sz="1400" b="0">
                          <a:solidFill>
                            <a:srgbClr val="000000"/>
                          </a:solidFill>
                          <a:latin typeface="Script cole"/>
                          <a:ea typeface="Script cole"/>
                          <a:cs typeface="Script cole"/>
                          <a:sym typeface="Script cole"/>
                        </a:defRPr>
                      </a:pPr>
                      <a:r>
                        <a:rPr dirty="0">
                          <a:solidFill>
                            <a:schemeClr val="tx1"/>
                          </a:solidFill>
                        </a:rPr>
                        <a:t>MAI</a:t>
                      </a:r>
                    </a:p>
                  </a:txBody>
                  <a:tcPr marL="0" marR="0" marT="0" marB="0" anchor="ctr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914400">
                        <a:defRPr sz="1400" b="0">
                          <a:solidFill>
                            <a:srgbClr val="000000"/>
                          </a:solidFill>
                          <a:latin typeface="Script cole"/>
                          <a:ea typeface="Script cole"/>
                          <a:cs typeface="Script cole"/>
                          <a:sym typeface="Script cole"/>
                        </a:defRPr>
                      </a:pPr>
                      <a:r>
                        <a:rPr dirty="0">
                          <a:solidFill>
                            <a:schemeClr val="tx1"/>
                          </a:solidFill>
                        </a:rPr>
                        <a:t>SAMEDI</a:t>
                      </a:r>
                    </a:p>
                    <a:p>
                      <a:pPr algn="ctr" defTabSz="914400">
                        <a:defRPr sz="2500" b="0">
                          <a:solidFill>
                            <a:srgbClr val="000000"/>
                          </a:solidFill>
                          <a:latin typeface="Script cole"/>
                          <a:ea typeface="Script cole"/>
                          <a:cs typeface="Script cole"/>
                          <a:sym typeface="Script cole"/>
                        </a:defRPr>
                      </a:pPr>
                      <a:r>
                        <a:rPr dirty="0">
                          <a:solidFill>
                            <a:schemeClr val="tx1"/>
                          </a:solidFill>
                        </a:rPr>
                        <a:t>2</a:t>
                      </a:r>
                      <a:r>
                        <a:rPr lang="fr-FR" dirty="0">
                          <a:solidFill>
                            <a:schemeClr val="tx1"/>
                          </a:solidFill>
                        </a:rPr>
                        <a:t>2</a:t>
                      </a:r>
                      <a:endParaRPr sz="1000" baseline="30000" dirty="0">
                        <a:solidFill>
                          <a:schemeClr val="tx1"/>
                        </a:solidFill>
                      </a:endParaRPr>
                    </a:p>
                    <a:p>
                      <a:pPr algn="ctr" defTabSz="914400">
                        <a:defRPr sz="1400" b="0">
                          <a:solidFill>
                            <a:srgbClr val="000000"/>
                          </a:solidFill>
                          <a:latin typeface="Script cole"/>
                          <a:ea typeface="Script cole"/>
                          <a:cs typeface="Script cole"/>
                          <a:sym typeface="Script cole"/>
                        </a:defRPr>
                      </a:pPr>
                      <a:r>
                        <a:rPr dirty="0">
                          <a:solidFill>
                            <a:schemeClr val="tx1"/>
                          </a:solidFill>
                        </a:rPr>
                        <a:t>MAI</a:t>
                      </a:r>
                    </a:p>
                  </a:txBody>
                  <a:tcPr marL="0" marR="0" marT="0" marB="0" anchor="ctr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914400">
                        <a:defRPr sz="1400" b="0">
                          <a:solidFill>
                            <a:srgbClr val="000000"/>
                          </a:solidFill>
                          <a:latin typeface="Script cole"/>
                          <a:ea typeface="Script cole"/>
                          <a:cs typeface="Script cole"/>
                          <a:sym typeface="Script cole"/>
                        </a:defRPr>
                      </a:pPr>
                      <a:r>
                        <a:rPr dirty="0">
                          <a:solidFill>
                            <a:schemeClr val="tx1"/>
                          </a:solidFill>
                        </a:rPr>
                        <a:t>DIMANCHE</a:t>
                      </a:r>
                    </a:p>
                    <a:p>
                      <a:pPr algn="ctr" defTabSz="914400">
                        <a:defRPr sz="2500" b="0">
                          <a:solidFill>
                            <a:srgbClr val="000000"/>
                          </a:solidFill>
                          <a:latin typeface="Script cole"/>
                          <a:ea typeface="Script cole"/>
                          <a:cs typeface="Script cole"/>
                          <a:sym typeface="Script cole"/>
                        </a:defRPr>
                      </a:pPr>
                      <a:r>
                        <a:rPr dirty="0">
                          <a:solidFill>
                            <a:schemeClr val="tx1"/>
                          </a:solidFill>
                        </a:rPr>
                        <a:t>2</a:t>
                      </a:r>
                      <a:r>
                        <a:rPr lang="fr-FR" dirty="0">
                          <a:solidFill>
                            <a:schemeClr val="tx1"/>
                          </a:solidFill>
                        </a:rPr>
                        <a:t>3</a:t>
                      </a:r>
                      <a:endParaRPr dirty="0">
                        <a:solidFill>
                          <a:schemeClr val="tx1"/>
                        </a:solidFill>
                      </a:endParaRPr>
                    </a:p>
                    <a:p>
                      <a:pPr algn="ctr" defTabSz="914400">
                        <a:defRPr sz="1400" b="0">
                          <a:solidFill>
                            <a:srgbClr val="000000"/>
                          </a:solidFill>
                          <a:latin typeface="Script cole"/>
                          <a:ea typeface="Script cole"/>
                          <a:cs typeface="Script cole"/>
                          <a:sym typeface="Script cole"/>
                        </a:defRPr>
                      </a:pPr>
                      <a:r>
                        <a:rPr dirty="0">
                          <a:solidFill>
                            <a:schemeClr val="tx1"/>
                          </a:solidFill>
                        </a:rPr>
                        <a:t>MAI</a:t>
                      </a:r>
                    </a:p>
                  </a:txBody>
                  <a:tcPr marL="0" marR="0" marT="0" marB="0" anchor="ctr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914400">
                        <a:defRPr sz="1400" b="0">
                          <a:solidFill>
                            <a:srgbClr val="000000"/>
                          </a:solidFill>
                          <a:latin typeface="Script cole"/>
                          <a:ea typeface="Script cole"/>
                          <a:cs typeface="Script cole"/>
                          <a:sym typeface="Script cole"/>
                        </a:defRPr>
                      </a:pPr>
                      <a:r>
                        <a:rPr dirty="0">
                          <a:solidFill>
                            <a:schemeClr val="tx1"/>
                          </a:solidFill>
                        </a:rPr>
                        <a:t>LUNDI</a:t>
                      </a:r>
                    </a:p>
                    <a:p>
                      <a:pPr algn="ctr" defTabSz="914400">
                        <a:defRPr sz="2500" b="0">
                          <a:solidFill>
                            <a:srgbClr val="000000"/>
                          </a:solidFill>
                          <a:latin typeface="Script cole"/>
                          <a:ea typeface="Script cole"/>
                          <a:cs typeface="Script cole"/>
                          <a:sym typeface="Script cole"/>
                        </a:defRPr>
                      </a:pPr>
                      <a:r>
                        <a:rPr lang="fr-FR" baseline="0" dirty="0">
                          <a:solidFill>
                            <a:schemeClr val="tx1"/>
                          </a:solidFill>
                        </a:rPr>
                        <a:t>24</a:t>
                      </a:r>
                      <a:endParaRPr baseline="30000" dirty="0">
                        <a:solidFill>
                          <a:schemeClr val="tx1"/>
                        </a:solidFill>
                      </a:endParaRPr>
                    </a:p>
                    <a:p>
                      <a:pPr algn="ctr" defTabSz="914400">
                        <a:defRPr sz="1400" b="0">
                          <a:solidFill>
                            <a:srgbClr val="000000"/>
                          </a:solidFill>
                          <a:latin typeface="Script cole"/>
                          <a:ea typeface="Script cole"/>
                          <a:cs typeface="Script cole"/>
                          <a:sym typeface="Script cole"/>
                        </a:defRPr>
                      </a:pPr>
                      <a:r>
                        <a:rPr dirty="0">
                          <a:solidFill>
                            <a:schemeClr val="tx1"/>
                          </a:solidFill>
                        </a:rPr>
                        <a:t>MAI</a:t>
                      </a:r>
                    </a:p>
                  </a:txBody>
                  <a:tcPr marL="0" marR="0" marT="0" marB="0" anchor="ctr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914400">
                        <a:defRPr sz="1400" b="0">
                          <a:solidFill>
                            <a:srgbClr val="000000"/>
                          </a:solidFill>
                          <a:latin typeface="Script cole"/>
                          <a:ea typeface="Script cole"/>
                          <a:cs typeface="Script cole"/>
                          <a:sym typeface="Script cole"/>
                        </a:defRPr>
                      </a:pPr>
                      <a:r>
                        <a:rPr dirty="0">
                          <a:solidFill>
                            <a:schemeClr val="tx1"/>
                          </a:solidFill>
                        </a:rPr>
                        <a:t>MARDI </a:t>
                      </a:r>
                      <a:endParaRPr sz="1000" dirty="0">
                        <a:solidFill>
                          <a:schemeClr val="tx1"/>
                        </a:solidFill>
                      </a:endParaRPr>
                    </a:p>
                    <a:p>
                      <a:pPr algn="ctr" defTabSz="914400">
                        <a:defRPr sz="2500" b="0">
                          <a:solidFill>
                            <a:srgbClr val="000000"/>
                          </a:solidFill>
                          <a:latin typeface="Script cole"/>
                          <a:ea typeface="Script cole"/>
                          <a:cs typeface="Script cole"/>
                          <a:sym typeface="Script cole"/>
                        </a:defRPr>
                      </a:pPr>
                      <a:r>
                        <a:rPr lang="fr-FR" dirty="0">
                          <a:solidFill>
                            <a:schemeClr val="tx1"/>
                          </a:solidFill>
                        </a:rPr>
                        <a:t>25</a:t>
                      </a:r>
                      <a:endParaRPr dirty="0">
                        <a:solidFill>
                          <a:schemeClr val="tx1"/>
                        </a:solidFill>
                      </a:endParaRPr>
                    </a:p>
                    <a:p>
                      <a:pPr algn="ctr" defTabSz="914400">
                        <a:defRPr sz="1400" b="0">
                          <a:solidFill>
                            <a:srgbClr val="000000"/>
                          </a:solidFill>
                          <a:latin typeface="Script cole"/>
                          <a:ea typeface="Script cole"/>
                          <a:cs typeface="Script cole"/>
                          <a:sym typeface="Script cole"/>
                        </a:defRPr>
                      </a:pPr>
                      <a:r>
                        <a:rPr dirty="0">
                          <a:solidFill>
                            <a:schemeClr val="tx1"/>
                          </a:solidFill>
                        </a:rPr>
                        <a:t>MAI</a:t>
                      </a:r>
                    </a:p>
                  </a:txBody>
                  <a:tcPr marL="0" marR="0" marT="0" marB="0" anchor="ctr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914400">
                        <a:defRPr sz="1400" b="0">
                          <a:solidFill>
                            <a:srgbClr val="000000"/>
                          </a:solidFill>
                          <a:latin typeface="Script cole"/>
                          <a:ea typeface="Script cole"/>
                          <a:cs typeface="Script cole"/>
                          <a:sym typeface="Script cole"/>
                        </a:defRPr>
                      </a:pPr>
                      <a:r>
                        <a:rPr dirty="0">
                          <a:solidFill>
                            <a:schemeClr val="tx1"/>
                          </a:solidFill>
                        </a:rPr>
                        <a:t>MERCREDI</a:t>
                      </a:r>
                    </a:p>
                    <a:p>
                      <a:pPr algn="ctr" defTabSz="914400">
                        <a:defRPr sz="2500" b="0">
                          <a:solidFill>
                            <a:srgbClr val="000000"/>
                          </a:solidFill>
                          <a:latin typeface="Script cole"/>
                          <a:ea typeface="Script cole"/>
                          <a:cs typeface="Script cole"/>
                          <a:sym typeface="Script cole"/>
                        </a:defRPr>
                      </a:pPr>
                      <a:r>
                        <a:rPr lang="fr-FR" sz="2500" dirty="0">
                          <a:solidFill>
                            <a:schemeClr val="tx1"/>
                          </a:solidFill>
                        </a:rPr>
                        <a:t>26</a:t>
                      </a:r>
                      <a:endParaRPr sz="1400" dirty="0">
                        <a:solidFill>
                          <a:schemeClr val="tx1"/>
                        </a:solidFill>
                      </a:endParaRPr>
                    </a:p>
                    <a:p>
                      <a:pPr algn="ctr" defTabSz="914400">
                        <a:defRPr sz="1400" b="0">
                          <a:solidFill>
                            <a:srgbClr val="000000"/>
                          </a:solidFill>
                          <a:latin typeface="Script cole"/>
                          <a:ea typeface="Script cole"/>
                          <a:cs typeface="Script cole"/>
                          <a:sym typeface="Script cole"/>
                        </a:defRPr>
                      </a:pPr>
                      <a:r>
                        <a:rPr lang="fr-FR" dirty="0">
                          <a:solidFill>
                            <a:schemeClr val="tx1"/>
                          </a:solidFill>
                        </a:rPr>
                        <a:t>MAI</a:t>
                      </a:r>
                      <a:endParaRPr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 anchor="ctr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914400">
                        <a:defRPr sz="1400" b="0">
                          <a:solidFill>
                            <a:srgbClr val="000000"/>
                          </a:solidFill>
                          <a:latin typeface="Script cole"/>
                          <a:ea typeface="Script cole"/>
                          <a:cs typeface="Script cole"/>
                          <a:sym typeface="Script cole"/>
                        </a:defRPr>
                      </a:pPr>
                      <a:r>
                        <a:rPr dirty="0">
                          <a:solidFill>
                            <a:schemeClr val="tx1"/>
                          </a:solidFill>
                        </a:rPr>
                        <a:t>JEUDI</a:t>
                      </a:r>
                    </a:p>
                    <a:p>
                      <a:pPr algn="ctr" defTabSz="914400">
                        <a:defRPr sz="2500" b="0">
                          <a:solidFill>
                            <a:srgbClr val="000000"/>
                          </a:solidFill>
                          <a:latin typeface="Script cole"/>
                          <a:ea typeface="Script cole"/>
                          <a:cs typeface="Script cole"/>
                          <a:sym typeface="Script cole"/>
                        </a:defRPr>
                      </a:pPr>
                      <a:r>
                        <a:rPr lang="fr-FR" sz="2500" baseline="0" dirty="0">
                          <a:solidFill>
                            <a:schemeClr val="tx1"/>
                          </a:solidFill>
                        </a:rPr>
                        <a:t>27</a:t>
                      </a:r>
                      <a:endParaRPr sz="1000" baseline="30000" dirty="0">
                        <a:solidFill>
                          <a:schemeClr val="tx1"/>
                        </a:solidFill>
                      </a:endParaRPr>
                    </a:p>
                    <a:p>
                      <a:pPr algn="ctr" defTabSz="914400">
                        <a:defRPr sz="1400" b="0">
                          <a:solidFill>
                            <a:srgbClr val="000000"/>
                          </a:solidFill>
                          <a:latin typeface="Script cole"/>
                          <a:ea typeface="Script cole"/>
                          <a:cs typeface="Script cole"/>
                          <a:sym typeface="Script cole"/>
                        </a:defRPr>
                      </a:pPr>
                      <a:r>
                        <a:rPr lang="fr-FR" dirty="0">
                          <a:solidFill>
                            <a:schemeClr val="tx1"/>
                          </a:solidFill>
                        </a:rPr>
                        <a:t>MAI</a:t>
                      </a:r>
                      <a:endParaRPr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 anchor="ctr" horzOverflow="overflow">
                    <a:lnL w="12700">
                      <a:solidFill>
                        <a:srgbClr val="000000"/>
                      </a:solidFill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914400">
                        <a:defRPr sz="1400" b="0">
                          <a:solidFill>
                            <a:srgbClr val="000000"/>
                          </a:solidFill>
                          <a:latin typeface="Script cole"/>
                          <a:ea typeface="Script cole"/>
                          <a:cs typeface="Script cole"/>
                          <a:sym typeface="Script cole"/>
                        </a:defRPr>
                      </a:pPr>
                      <a:r>
                        <a:rPr lang="fr-FR" dirty="0">
                          <a:solidFill>
                            <a:schemeClr val="tx1"/>
                          </a:solidFill>
                        </a:rPr>
                        <a:t>VENDREDI</a:t>
                      </a:r>
                    </a:p>
                    <a:p>
                      <a:pPr algn="ctr" defTabSz="914400">
                        <a:defRPr sz="2500" b="0">
                          <a:solidFill>
                            <a:srgbClr val="000000"/>
                          </a:solidFill>
                          <a:latin typeface="Script cole"/>
                          <a:ea typeface="Script cole"/>
                          <a:cs typeface="Script cole"/>
                          <a:sym typeface="Script cole"/>
                        </a:defRPr>
                      </a:pPr>
                      <a:r>
                        <a:rPr lang="fr-FR" dirty="0">
                          <a:solidFill>
                            <a:schemeClr val="tx1"/>
                          </a:solidFill>
                        </a:rPr>
                        <a:t>28</a:t>
                      </a:r>
                    </a:p>
                    <a:p>
                      <a:pPr algn="ctr" defTabSz="914400">
                        <a:defRPr sz="1400" b="0">
                          <a:solidFill>
                            <a:srgbClr val="000000"/>
                          </a:solidFill>
                          <a:latin typeface="Script cole"/>
                          <a:ea typeface="Script cole"/>
                          <a:cs typeface="Script cole"/>
                          <a:sym typeface="Script cole"/>
                        </a:defRPr>
                      </a:pPr>
                      <a:r>
                        <a:rPr lang="fr-FR" dirty="0">
                          <a:solidFill>
                            <a:schemeClr val="tx1"/>
                          </a:solidFill>
                        </a:rPr>
                        <a:t>MAI</a:t>
                      </a:r>
                    </a:p>
                  </a:txBody>
                  <a:tcPr marL="0" marR="0" marT="0" marB="0" anchor="ctr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904192">
                <a:tc>
                  <a:txBody>
                    <a:bodyPr/>
                    <a:lstStyle/>
                    <a:p>
                      <a:pPr algn="l" defTabSz="914400">
                        <a:defRPr sz="1800">
                          <a:latin typeface="Chinacat"/>
                          <a:ea typeface="Chinacat"/>
                          <a:cs typeface="Chinacat"/>
                          <a:sym typeface="Chinacat"/>
                        </a:defRPr>
                      </a:pPr>
                      <a:endParaRPr/>
                    </a:p>
                  </a:txBody>
                  <a:tcPr marL="45720" marR="45720" anchor="ctr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defTabSz="914400">
                        <a:defRPr sz="1800">
                          <a:latin typeface="Chinacat"/>
                          <a:ea typeface="Chinacat"/>
                          <a:cs typeface="Chinacat"/>
                          <a:sym typeface="Chinacat"/>
                        </a:defRPr>
                      </a:pPr>
                      <a:endParaRPr dirty="0"/>
                    </a:p>
                  </a:txBody>
                  <a:tcPr marL="45720" marR="45720" anchor="ctr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defTabSz="914400">
                        <a:defRPr sz="1800">
                          <a:latin typeface="Chinacat"/>
                          <a:ea typeface="Chinacat"/>
                          <a:cs typeface="Chinacat"/>
                          <a:sym typeface="Chinacat"/>
                        </a:defRPr>
                      </a:pPr>
                      <a:endParaRPr/>
                    </a:p>
                  </a:txBody>
                  <a:tcPr marL="45720" marR="45720" anchor="ctr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l" defTabSz="914400">
                        <a:defRPr sz="1800">
                          <a:latin typeface="Chinacat"/>
                          <a:ea typeface="Chinacat"/>
                          <a:cs typeface="Chinacat"/>
                          <a:sym typeface="Chinacat"/>
                        </a:defRPr>
                      </a:pPr>
                      <a:endParaRPr/>
                    </a:p>
                  </a:txBody>
                  <a:tcPr marL="45720" marR="45720" anchor="ctr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l" defTabSz="914400">
                        <a:defRPr sz="1800">
                          <a:latin typeface="Chinacat"/>
                          <a:ea typeface="Chinacat"/>
                          <a:cs typeface="Chinacat"/>
                          <a:sym typeface="Chinacat"/>
                        </a:defRPr>
                      </a:pPr>
                      <a:endParaRPr dirty="0"/>
                    </a:p>
                  </a:txBody>
                  <a:tcPr marL="45720" marR="45720" anchor="ctr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defTabSz="914400">
                        <a:defRPr sz="1800">
                          <a:latin typeface="Chinacat"/>
                          <a:ea typeface="Chinacat"/>
                          <a:cs typeface="Chinacat"/>
                          <a:sym typeface="Chinacat"/>
                        </a:defRPr>
                      </a:pPr>
                      <a:endParaRPr/>
                    </a:p>
                  </a:txBody>
                  <a:tcPr marL="45720" marR="45720" anchor="ctr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defTabSz="914400">
                        <a:defRPr sz="1800">
                          <a:latin typeface="Chinacat"/>
                          <a:ea typeface="Chinacat"/>
                          <a:cs typeface="Chinacat"/>
                          <a:sym typeface="Chinacat"/>
                        </a:defRPr>
                      </a:pPr>
                      <a:endParaRPr dirty="0"/>
                    </a:p>
                  </a:txBody>
                  <a:tcPr marL="45720" marR="45720" anchor="ctr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defTabSz="914400">
                        <a:defRPr sz="1800">
                          <a:latin typeface="Chinacat"/>
                          <a:ea typeface="Chinacat"/>
                          <a:cs typeface="Chinacat"/>
                          <a:sym typeface="Chinacat"/>
                        </a:defRPr>
                      </a:pPr>
                      <a:endParaRPr dirty="0"/>
                    </a:p>
                  </a:txBody>
                  <a:tcPr marL="45720" marR="45720" anchor="ctr" horzOverflow="overflow">
                    <a:lnL w="12700">
                      <a:solidFill>
                        <a:srgbClr val="000000"/>
                      </a:solidFill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defTabSz="914400">
                        <a:defRPr sz="1800">
                          <a:latin typeface="Chinacat"/>
                          <a:ea typeface="Chinacat"/>
                          <a:cs typeface="Chinacat"/>
                          <a:sym typeface="Chinacat"/>
                        </a:defRPr>
                      </a:pPr>
                      <a:endParaRPr dirty="0"/>
                    </a:p>
                  </a:txBody>
                  <a:tcPr marL="45720" marR="45720" anchor="ctr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175449">
                <a:tc>
                  <a:txBody>
                    <a:bodyPr/>
                    <a:lstStyle/>
                    <a:p>
                      <a:pPr algn="l" defTabSz="914400">
                        <a:defRPr sz="1800">
                          <a:latin typeface="Chinacat"/>
                          <a:ea typeface="Chinacat"/>
                          <a:cs typeface="Chinacat"/>
                          <a:sym typeface="Chinacat"/>
                        </a:defRPr>
                      </a:pPr>
                      <a:endParaRPr/>
                    </a:p>
                  </a:txBody>
                  <a:tcPr marL="45720" marR="45720" anchor="ctr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defTabSz="914400">
                        <a:defRPr sz="1800">
                          <a:latin typeface="Chinacat"/>
                          <a:ea typeface="Chinacat"/>
                          <a:cs typeface="Chinacat"/>
                          <a:sym typeface="Chinacat"/>
                        </a:defRPr>
                      </a:pPr>
                      <a:endParaRPr dirty="0"/>
                    </a:p>
                  </a:txBody>
                  <a:tcPr marL="45720" marR="45720" anchor="ctr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defTabSz="914400">
                        <a:defRPr sz="1800">
                          <a:latin typeface="Chinacat"/>
                          <a:ea typeface="Chinacat"/>
                          <a:cs typeface="Chinacat"/>
                          <a:sym typeface="Chinacat"/>
                        </a:defRPr>
                      </a:pPr>
                      <a:endParaRPr/>
                    </a:p>
                  </a:txBody>
                  <a:tcPr marL="45720" marR="45720" anchor="ctr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l" defTabSz="914400">
                        <a:defRPr sz="1800">
                          <a:latin typeface="Chinacat"/>
                          <a:ea typeface="Chinacat"/>
                          <a:cs typeface="Chinacat"/>
                          <a:sym typeface="Chinacat"/>
                        </a:defRPr>
                      </a:pPr>
                      <a:endParaRPr/>
                    </a:p>
                  </a:txBody>
                  <a:tcPr marL="45720" marR="45720" anchor="ctr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l" defTabSz="914400">
                        <a:defRPr sz="1800">
                          <a:latin typeface="Chinacat"/>
                          <a:ea typeface="Chinacat"/>
                          <a:cs typeface="Chinacat"/>
                          <a:sym typeface="Chinacat"/>
                        </a:defRPr>
                      </a:pPr>
                      <a:endParaRPr dirty="0"/>
                    </a:p>
                  </a:txBody>
                  <a:tcPr marL="45720" marR="45720" anchor="ctr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defTabSz="914400">
                        <a:defRPr sz="1800">
                          <a:latin typeface="Chinacat"/>
                          <a:ea typeface="Chinacat"/>
                          <a:cs typeface="Chinacat"/>
                          <a:sym typeface="Chinacat"/>
                        </a:defRPr>
                      </a:pPr>
                      <a:endParaRPr/>
                    </a:p>
                  </a:txBody>
                  <a:tcPr marL="45720" marR="45720" anchor="ctr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defTabSz="914400">
                        <a:defRPr sz="1800">
                          <a:latin typeface="Chinacat"/>
                          <a:ea typeface="Chinacat"/>
                          <a:cs typeface="Chinacat"/>
                          <a:sym typeface="Chinacat"/>
                        </a:defRPr>
                      </a:pPr>
                      <a:endParaRPr dirty="0"/>
                    </a:p>
                  </a:txBody>
                  <a:tcPr marL="45720" marR="45720" anchor="ctr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defTabSz="914400">
                        <a:defRPr sz="1800">
                          <a:latin typeface="Chinacat"/>
                          <a:ea typeface="Chinacat"/>
                          <a:cs typeface="Chinacat"/>
                          <a:sym typeface="Chinacat"/>
                        </a:defRPr>
                      </a:pPr>
                      <a:endParaRPr dirty="0"/>
                    </a:p>
                  </a:txBody>
                  <a:tcPr marL="45720" marR="45720" anchor="ctr" horzOverflow="overflow">
                    <a:lnL w="12700">
                      <a:solidFill>
                        <a:srgbClr val="000000"/>
                      </a:solidFill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defTabSz="914400">
                        <a:defRPr sz="1800">
                          <a:latin typeface="Chinacat"/>
                          <a:ea typeface="Chinacat"/>
                          <a:cs typeface="Chinacat"/>
                          <a:sym typeface="Chinacat"/>
                        </a:defRPr>
                      </a:pPr>
                      <a:endParaRPr dirty="0"/>
                    </a:p>
                  </a:txBody>
                  <a:tcPr marL="45720" marR="45720" anchor="ctr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32934">
                <a:tc>
                  <a:txBody>
                    <a:bodyPr/>
                    <a:lstStyle/>
                    <a:p>
                      <a:pPr algn="l" defTabSz="914400">
                        <a:defRPr sz="1800">
                          <a:latin typeface="Chinacat"/>
                          <a:ea typeface="Chinacat"/>
                          <a:cs typeface="Chinacat"/>
                          <a:sym typeface="Chinacat"/>
                        </a:defRPr>
                      </a:pPr>
                      <a:endParaRPr/>
                    </a:p>
                  </a:txBody>
                  <a:tcPr marL="45720" marR="45720" anchor="ctr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defTabSz="914400">
                        <a:defRPr sz="1800">
                          <a:latin typeface="Chinacat"/>
                          <a:ea typeface="Chinacat"/>
                          <a:cs typeface="Chinacat"/>
                          <a:sym typeface="Chinacat"/>
                        </a:defRPr>
                      </a:pPr>
                      <a:endParaRPr dirty="0"/>
                    </a:p>
                  </a:txBody>
                  <a:tcPr marL="45720" marR="45720" anchor="ctr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defTabSz="914400">
                        <a:defRPr sz="1800">
                          <a:latin typeface="Chinacat"/>
                          <a:ea typeface="Chinacat"/>
                          <a:cs typeface="Chinacat"/>
                          <a:sym typeface="Chinacat"/>
                        </a:defRPr>
                      </a:pPr>
                      <a:endParaRPr/>
                    </a:p>
                  </a:txBody>
                  <a:tcPr marL="45720" marR="45720" anchor="ctr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l" defTabSz="914400">
                        <a:defRPr sz="1800">
                          <a:latin typeface="Chinacat"/>
                          <a:ea typeface="Chinacat"/>
                          <a:cs typeface="Chinacat"/>
                          <a:sym typeface="Chinacat"/>
                        </a:defRPr>
                      </a:pPr>
                      <a:endParaRPr/>
                    </a:p>
                  </a:txBody>
                  <a:tcPr marL="45720" marR="45720" anchor="ctr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l" defTabSz="914400">
                        <a:defRPr sz="1800">
                          <a:latin typeface="Chinacat"/>
                          <a:ea typeface="Chinacat"/>
                          <a:cs typeface="Chinacat"/>
                          <a:sym typeface="Chinacat"/>
                        </a:defRPr>
                      </a:pPr>
                      <a:endParaRPr dirty="0"/>
                    </a:p>
                  </a:txBody>
                  <a:tcPr marL="45720" marR="45720" anchor="ctr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defTabSz="914400">
                        <a:defRPr sz="1800">
                          <a:latin typeface="Chinacat"/>
                          <a:ea typeface="Chinacat"/>
                          <a:cs typeface="Chinacat"/>
                          <a:sym typeface="Chinacat"/>
                        </a:defRPr>
                      </a:pPr>
                      <a:endParaRPr/>
                    </a:p>
                  </a:txBody>
                  <a:tcPr marL="45720" marR="45720" anchor="ctr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defTabSz="914400">
                        <a:defRPr sz="1800">
                          <a:latin typeface="Chinacat"/>
                          <a:ea typeface="Chinacat"/>
                          <a:cs typeface="Chinacat"/>
                          <a:sym typeface="Chinacat"/>
                        </a:defRPr>
                      </a:pPr>
                      <a:endParaRPr/>
                    </a:p>
                  </a:txBody>
                  <a:tcPr marL="45720" marR="45720" anchor="ctr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l" defTabSz="914400">
                        <a:defRPr sz="1800">
                          <a:latin typeface="Chinacat"/>
                          <a:ea typeface="Chinacat"/>
                          <a:cs typeface="Chinacat"/>
                          <a:sym typeface="Chinacat"/>
                        </a:defRPr>
                      </a:pPr>
                      <a:endParaRPr dirty="0"/>
                    </a:p>
                  </a:txBody>
                  <a:tcPr marL="45720" marR="45720" anchor="ctr" horzOverflow="overflow">
                    <a:lnL w="12700">
                      <a:solidFill>
                        <a:srgbClr val="000000"/>
                      </a:solidFill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defTabSz="914400">
                        <a:defRPr sz="1800">
                          <a:latin typeface="Chinacat"/>
                          <a:ea typeface="Chinacat"/>
                          <a:cs typeface="Chinacat"/>
                          <a:sym typeface="Chinacat"/>
                        </a:defRPr>
                      </a:pPr>
                      <a:endParaRPr dirty="0"/>
                    </a:p>
                  </a:txBody>
                  <a:tcPr marL="45720" marR="45720" anchor="ctr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175449">
                <a:tc>
                  <a:txBody>
                    <a:bodyPr/>
                    <a:lstStyle/>
                    <a:p>
                      <a:pPr algn="l" defTabSz="914400">
                        <a:defRPr sz="1800">
                          <a:latin typeface="Chinacat"/>
                          <a:ea typeface="Chinacat"/>
                          <a:cs typeface="Chinacat"/>
                          <a:sym typeface="Chinacat"/>
                        </a:defRPr>
                      </a:pPr>
                      <a:endParaRPr dirty="0"/>
                    </a:p>
                  </a:txBody>
                  <a:tcPr marL="45720" marR="45720" anchor="ctr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defTabSz="914400">
                        <a:defRPr sz="1800">
                          <a:latin typeface="Chinacat"/>
                          <a:ea typeface="Chinacat"/>
                          <a:cs typeface="Chinacat"/>
                          <a:sym typeface="Chinacat"/>
                        </a:defRPr>
                      </a:pPr>
                      <a:endParaRPr dirty="0"/>
                    </a:p>
                  </a:txBody>
                  <a:tcPr marL="45720" marR="45720" anchor="ctr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defTabSz="914400">
                        <a:defRPr sz="1800">
                          <a:latin typeface="Chinacat"/>
                          <a:ea typeface="Chinacat"/>
                          <a:cs typeface="Chinacat"/>
                          <a:sym typeface="Chinacat"/>
                        </a:defRPr>
                      </a:pPr>
                      <a:endParaRPr/>
                    </a:p>
                  </a:txBody>
                  <a:tcPr marL="45720" marR="45720" anchor="ctr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l" defTabSz="914400">
                        <a:defRPr sz="1800">
                          <a:latin typeface="Chinacat"/>
                          <a:ea typeface="Chinacat"/>
                          <a:cs typeface="Chinacat"/>
                          <a:sym typeface="Chinacat"/>
                        </a:defRPr>
                      </a:pPr>
                      <a:endParaRPr/>
                    </a:p>
                  </a:txBody>
                  <a:tcPr marL="45720" marR="45720" anchor="ctr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l" defTabSz="914400">
                        <a:defRPr sz="1800">
                          <a:latin typeface="Chinacat"/>
                          <a:ea typeface="Chinacat"/>
                          <a:cs typeface="Chinacat"/>
                          <a:sym typeface="Chinacat"/>
                        </a:defRPr>
                      </a:pPr>
                      <a:endParaRPr dirty="0"/>
                    </a:p>
                  </a:txBody>
                  <a:tcPr marL="45720" marR="45720" anchor="ctr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defTabSz="914400">
                        <a:defRPr sz="1800">
                          <a:latin typeface="Chinacat"/>
                          <a:ea typeface="Chinacat"/>
                          <a:cs typeface="Chinacat"/>
                          <a:sym typeface="Chinacat"/>
                        </a:defRPr>
                      </a:pPr>
                      <a:endParaRPr dirty="0"/>
                    </a:p>
                  </a:txBody>
                  <a:tcPr marL="45720" marR="45720" anchor="ctr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defTabSz="914400">
                        <a:defRPr sz="1800">
                          <a:latin typeface="Chinacat"/>
                          <a:ea typeface="Chinacat"/>
                          <a:cs typeface="Chinacat"/>
                          <a:sym typeface="Chinacat"/>
                        </a:defRPr>
                      </a:pPr>
                      <a:endParaRPr/>
                    </a:p>
                  </a:txBody>
                  <a:tcPr marL="45720" marR="45720" anchor="ctr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l" defTabSz="914400">
                        <a:defRPr sz="1800">
                          <a:latin typeface="Chinacat"/>
                          <a:ea typeface="Chinacat"/>
                          <a:cs typeface="Chinacat"/>
                          <a:sym typeface="Chinacat"/>
                        </a:defRPr>
                      </a:pPr>
                      <a:endParaRPr dirty="0"/>
                    </a:p>
                  </a:txBody>
                  <a:tcPr marL="45720" marR="45720" anchor="ctr" horzOverflow="overflow">
                    <a:lnL w="12700">
                      <a:solidFill>
                        <a:srgbClr val="000000"/>
                      </a:solidFill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defTabSz="914400">
                        <a:defRPr sz="1800">
                          <a:latin typeface="Chinacat"/>
                          <a:ea typeface="Chinacat"/>
                          <a:cs typeface="Chinacat"/>
                          <a:sym typeface="Chinacat"/>
                        </a:defRPr>
                      </a:pPr>
                      <a:endParaRPr dirty="0"/>
                    </a:p>
                  </a:txBody>
                  <a:tcPr marL="45720" marR="45720" anchor="ctr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pic>
        <p:nvPicPr>
          <p:cNvPr id="188" name="Image 7" descr="Image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84800" y="2242799"/>
            <a:ext cx="772885" cy="792268"/>
          </a:xfrm>
          <a:prstGeom prst="rect">
            <a:avLst/>
          </a:prstGeom>
          <a:ln w="12700">
            <a:miter lim="400000"/>
          </a:ln>
        </p:spPr>
      </p:pic>
      <p:pic>
        <p:nvPicPr>
          <p:cNvPr id="190" name="Image 10" descr="Image 10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476734" y="2324543"/>
            <a:ext cx="952532" cy="643244"/>
          </a:xfrm>
          <a:prstGeom prst="rect">
            <a:avLst/>
          </a:prstGeom>
          <a:ln w="12700">
            <a:miter lim="400000"/>
          </a:ln>
        </p:spPr>
      </p:pic>
      <p:pic>
        <p:nvPicPr>
          <p:cNvPr id="191" name="Image 11" descr="Image 1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776047" y="2238667"/>
            <a:ext cx="772885" cy="792268"/>
          </a:xfrm>
          <a:prstGeom prst="rect">
            <a:avLst/>
          </a:prstGeom>
          <a:ln w="12700">
            <a:miter lim="400000"/>
          </a:ln>
        </p:spPr>
      </p:pic>
      <p:pic>
        <p:nvPicPr>
          <p:cNvPr id="196" name="Image 26" descr="Image 26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61225" y="4205490"/>
            <a:ext cx="732497" cy="732496"/>
          </a:xfrm>
          <a:prstGeom prst="rect">
            <a:avLst/>
          </a:prstGeom>
          <a:ln w="12700">
            <a:miter lim="400000"/>
          </a:ln>
        </p:spPr>
      </p:pic>
      <p:pic>
        <p:nvPicPr>
          <p:cNvPr id="197" name="Image 27" descr="Image 27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306932" y="4205490"/>
            <a:ext cx="732496" cy="732496"/>
          </a:xfrm>
          <a:prstGeom prst="rect">
            <a:avLst/>
          </a:prstGeom>
          <a:ln w="12700">
            <a:miter lim="400000"/>
          </a:ln>
        </p:spPr>
      </p:pic>
      <p:pic>
        <p:nvPicPr>
          <p:cNvPr id="198" name="Image 28" descr="Image 28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354615" y="4223201"/>
            <a:ext cx="732496" cy="732496"/>
          </a:xfrm>
          <a:prstGeom prst="rect">
            <a:avLst/>
          </a:prstGeom>
          <a:ln w="12700">
            <a:miter lim="400000"/>
          </a:ln>
        </p:spPr>
      </p:pic>
      <p:pic>
        <p:nvPicPr>
          <p:cNvPr id="199" name="Image 29" descr="Image 29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491248" y="4223199"/>
            <a:ext cx="732496" cy="732496"/>
          </a:xfrm>
          <a:prstGeom prst="rect">
            <a:avLst/>
          </a:prstGeom>
          <a:ln w="12700">
            <a:miter lim="400000"/>
          </a:ln>
        </p:spPr>
      </p:pic>
      <p:pic>
        <p:nvPicPr>
          <p:cNvPr id="200" name="Image 30" descr="Image 30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628984" y="4223199"/>
            <a:ext cx="732496" cy="732496"/>
          </a:xfrm>
          <a:prstGeom prst="rect">
            <a:avLst/>
          </a:prstGeom>
          <a:ln w="12700">
            <a:miter lim="400000"/>
          </a:ln>
        </p:spPr>
      </p:pic>
      <p:pic>
        <p:nvPicPr>
          <p:cNvPr id="201" name="Image 31" descr="Image 31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651451" y="4223199"/>
            <a:ext cx="732496" cy="732496"/>
          </a:xfrm>
          <a:prstGeom prst="rect">
            <a:avLst/>
          </a:prstGeom>
          <a:ln w="12700">
            <a:miter lim="400000"/>
          </a:ln>
        </p:spPr>
      </p:pic>
      <p:pic>
        <p:nvPicPr>
          <p:cNvPr id="202" name="Image 32" descr="Image 32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756258" y="4223199"/>
            <a:ext cx="732496" cy="732496"/>
          </a:xfrm>
          <a:prstGeom prst="rect">
            <a:avLst/>
          </a:prstGeom>
          <a:ln w="12700">
            <a:miter lim="400000"/>
          </a:ln>
        </p:spPr>
      </p:pic>
      <p:pic>
        <p:nvPicPr>
          <p:cNvPr id="203" name="Image 33" descr="Image 33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861064" y="4223199"/>
            <a:ext cx="732496" cy="732496"/>
          </a:xfrm>
          <a:prstGeom prst="rect">
            <a:avLst/>
          </a:prstGeom>
          <a:ln w="12700">
            <a:miter lim="400000"/>
          </a:ln>
        </p:spPr>
      </p:pic>
      <p:pic>
        <p:nvPicPr>
          <p:cNvPr id="204" name="Image 34" descr="Image 34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033188" y="4223198"/>
            <a:ext cx="732496" cy="732496"/>
          </a:xfrm>
          <a:prstGeom prst="rect">
            <a:avLst/>
          </a:prstGeom>
          <a:ln w="12700">
            <a:miter lim="400000"/>
          </a:ln>
        </p:spPr>
      </p:pic>
      <p:pic>
        <p:nvPicPr>
          <p:cNvPr id="25" name="Image 28" descr="Image 28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40137" y="2271313"/>
            <a:ext cx="952532" cy="643244"/>
          </a:xfrm>
          <a:prstGeom prst="rect">
            <a:avLst/>
          </a:prstGeom>
          <a:ln w="12700">
            <a:miter lim="400000"/>
          </a:ln>
        </p:spPr>
      </p:pic>
      <p:pic>
        <p:nvPicPr>
          <p:cNvPr id="26" name="Image 29" descr="Image 29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282712" y="2242799"/>
            <a:ext cx="952532" cy="643244"/>
          </a:xfrm>
          <a:prstGeom prst="rect">
            <a:avLst/>
          </a:prstGeom>
          <a:ln w="12700">
            <a:miter lim="400000"/>
          </a:ln>
        </p:spPr>
      </p:pic>
      <p:pic>
        <p:nvPicPr>
          <p:cNvPr id="27" name="Image 8" descr="Image 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66670" y="2265487"/>
            <a:ext cx="772885" cy="792268"/>
          </a:xfrm>
          <a:prstGeom prst="rect">
            <a:avLst/>
          </a:prstGeom>
          <a:ln w="12700">
            <a:miter lim="400000"/>
          </a:ln>
        </p:spPr>
      </p:pic>
      <p:pic>
        <p:nvPicPr>
          <p:cNvPr id="2" name="Image 10" descr="Image 10">
            <a:extLst>
              <a:ext uri="{FF2B5EF4-FFF2-40B4-BE49-F238E27FC236}">
                <a16:creationId xmlns:a16="http://schemas.microsoft.com/office/drawing/2014/main" id="{DC6A1542-FE49-4C72-0F94-8B33303ABC5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788174" y="2313179"/>
            <a:ext cx="952532" cy="643244"/>
          </a:xfrm>
          <a:prstGeom prst="rect">
            <a:avLst/>
          </a:prstGeom>
          <a:ln w="12700">
            <a:miter lim="400000"/>
          </a:ln>
        </p:spPr>
      </p:pic>
      <p:pic>
        <p:nvPicPr>
          <p:cNvPr id="5" name="Image 10" descr="Image 10">
            <a:extLst>
              <a:ext uri="{FF2B5EF4-FFF2-40B4-BE49-F238E27FC236}">
                <a16:creationId xmlns:a16="http://schemas.microsoft.com/office/drawing/2014/main" id="{F811E6C9-5C46-6269-0642-22ADF2A97C7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894089" y="2339999"/>
            <a:ext cx="952532" cy="643244"/>
          </a:xfrm>
          <a:prstGeom prst="rect">
            <a:avLst/>
          </a:prstGeom>
          <a:ln w="12700">
            <a:miter lim="400000"/>
          </a:ln>
        </p:spPr>
      </p:pic>
      <p:pic>
        <p:nvPicPr>
          <p:cNvPr id="6" name="Image 10" descr="Image 10">
            <a:extLst>
              <a:ext uri="{FF2B5EF4-FFF2-40B4-BE49-F238E27FC236}">
                <a16:creationId xmlns:a16="http://schemas.microsoft.com/office/drawing/2014/main" id="{853C95A9-770C-8F6A-FA55-69E466878C0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9379" y="2324543"/>
            <a:ext cx="952532" cy="643244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6" name="Image 1" descr="Imag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3690" y="0"/>
            <a:ext cx="9919694" cy="6858000"/>
          </a:xfrm>
          <a:prstGeom prst="rect">
            <a:avLst/>
          </a:prstGeom>
          <a:ln w="12700">
            <a:miter lim="400000"/>
          </a:ln>
        </p:spPr>
      </p:pic>
      <p:sp>
        <p:nvSpPr>
          <p:cNvPr id="207" name="ZoneTexte 2"/>
          <p:cNvSpPr txBox="1"/>
          <p:nvPr/>
        </p:nvSpPr>
        <p:spPr>
          <a:xfrm>
            <a:off x="2907719" y="-1"/>
            <a:ext cx="4166244" cy="11201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>
            <a:lvl1pPr>
              <a:defRPr sz="6600">
                <a:solidFill>
                  <a:srgbClr val="FFFFFF"/>
                </a:solidFill>
              </a:defRPr>
            </a:lvl1pPr>
          </a:lstStyle>
          <a:p>
            <a:r>
              <a:t>PRINTEMPS</a:t>
            </a:r>
          </a:p>
        </p:txBody>
      </p:sp>
      <p:graphicFrame>
        <p:nvGraphicFramePr>
          <p:cNvPr id="208" name="Tableau 3"/>
          <p:cNvGraphicFramePr/>
          <p:nvPr>
            <p:extLst>
              <p:ext uri="{D42A27DB-BD31-4B8C-83A1-F6EECF244321}">
                <p14:modId xmlns:p14="http://schemas.microsoft.com/office/powerpoint/2010/main" val="943295606"/>
              </p:ext>
            </p:extLst>
          </p:nvPr>
        </p:nvGraphicFramePr>
        <p:xfrm>
          <a:off x="0" y="1180800"/>
          <a:ext cx="9919692" cy="4896024"/>
        </p:xfrm>
        <a:graphic>
          <a:graphicData uri="http://schemas.openxmlformats.org/drawingml/2006/table">
            <a:tbl>
              <a:tblPr firstRow="1" bandRow="1">
                <a:tableStyleId>{4C3C2611-4C71-4FC5-86AE-919BDF0F9419}</a:tableStyleId>
              </a:tblPr>
              <a:tblGrid>
                <a:gridCol w="110218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10218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102188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102188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102188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1102188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1102188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1102188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  <a:gridCol w="1102188">
                  <a:extLst>
                    <a:ext uri="{9D8B030D-6E8A-4147-A177-3AD203B41FA5}">
                      <a16:colId xmlns:a16="http://schemas.microsoft.com/office/drawing/2014/main" val="4109232905"/>
                    </a:ext>
                  </a:extLst>
                </a:gridCol>
              </a:tblGrid>
              <a:tr h="1008000">
                <a:tc>
                  <a:txBody>
                    <a:bodyPr/>
                    <a:lstStyle/>
                    <a:p>
                      <a:pPr algn="ctr" defTabSz="914400">
                        <a:defRPr sz="1400" b="0">
                          <a:solidFill>
                            <a:srgbClr val="000000"/>
                          </a:solidFill>
                          <a:latin typeface="Script cole"/>
                          <a:ea typeface="Script cole"/>
                          <a:cs typeface="Script cole"/>
                          <a:sym typeface="Script cole"/>
                        </a:defRPr>
                      </a:pPr>
                      <a:r>
                        <a:rPr dirty="0">
                          <a:solidFill>
                            <a:sysClr val="windowText" lastClr="000000"/>
                          </a:solidFill>
                        </a:rPr>
                        <a:t>SAMEDI</a:t>
                      </a:r>
                    </a:p>
                    <a:p>
                      <a:pPr algn="ctr" defTabSz="914400">
                        <a:defRPr sz="2500" b="0">
                          <a:solidFill>
                            <a:srgbClr val="000000"/>
                          </a:solidFill>
                          <a:latin typeface="Script cole"/>
                          <a:ea typeface="Script cole"/>
                          <a:cs typeface="Script cole"/>
                          <a:sym typeface="Script cole"/>
                        </a:defRPr>
                      </a:pPr>
                      <a:r>
                        <a:rPr lang="fr-FR" dirty="0">
                          <a:solidFill>
                            <a:sysClr val="windowText" lastClr="000000"/>
                          </a:solidFill>
                        </a:rPr>
                        <a:t>29</a:t>
                      </a:r>
                      <a:endParaRPr dirty="0">
                        <a:solidFill>
                          <a:sysClr val="windowText" lastClr="000000"/>
                        </a:solidFill>
                      </a:endParaRPr>
                    </a:p>
                    <a:p>
                      <a:pPr algn="ctr" defTabSz="914400">
                        <a:defRPr sz="1400" b="0">
                          <a:solidFill>
                            <a:srgbClr val="000000"/>
                          </a:solidFill>
                          <a:latin typeface="Script cole"/>
                          <a:ea typeface="Script cole"/>
                          <a:cs typeface="Script cole"/>
                          <a:sym typeface="Script cole"/>
                        </a:defRPr>
                      </a:pPr>
                      <a:r>
                        <a:rPr lang="fr-FR" dirty="0">
                          <a:solidFill>
                            <a:sysClr val="windowText" lastClr="000000"/>
                          </a:solidFill>
                        </a:rPr>
                        <a:t>MAI</a:t>
                      </a:r>
                      <a:endParaRPr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 marL="0" marR="0" marT="0" marB="0" anchor="ctr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914400">
                        <a:defRPr sz="1400" b="0">
                          <a:solidFill>
                            <a:srgbClr val="000000"/>
                          </a:solidFill>
                          <a:latin typeface="Script cole"/>
                          <a:ea typeface="Script cole"/>
                          <a:cs typeface="Script cole"/>
                          <a:sym typeface="Script cole"/>
                        </a:defRPr>
                      </a:pPr>
                      <a:r>
                        <a:rPr dirty="0">
                          <a:solidFill>
                            <a:sysClr val="windowText" lastClr="000000"/>
                          </a:solidFill>
                        </a:rPr>
                        <a:t>DIMANCHE</a:t>
                      </a:r>
                    </a:p>
                    <a:p>
                      <a:pPr algn="ctr" defTabSz="914400">
                        <a:defRPr sz="2500" b="0">
                          <a:solidFill>
                            <a:srgbClr val="000000"/>
                          </a:solidFill>
                          <a:latin typeface="Script cole"/>
                          <a:ea typeface="Script cole"/>
                          <a:cs typeface="Script cole"/>
                          <a:sym typeface="Script cole"/>
                        </a:defRPr>
                      </a:pPr>
                      <a:r>
                        <a:rPr lang="fr-FR" dirty="0">
                          <a:solidFill>
                            <a:sysClr val="windowText" lastClr="000000"/>
                          </a:solidFill>
                        </a:rPr>
                        <a:t>30</a:t>
                      </a:r>
                      <a:endParaRPr dirty="0">
                        <a:solidFill>
                          <a:sysClr val="windowText" lastClr="000000"/>
                        </a:solidFill>
                      </a:endParaRPr>
                    </a:p>
                    <a:p>
                      <a:pPr algn="ctr" defTabSz="914400">
                        <a:defRPr sz="1400" b="0">
                          <a:solidFill>
                            <a:srgbClr val="000000"/>
                          </a:solidFill>
                          <a:latin typeface="Script cole"/>
                          <a:ea typeface="Script cole"/>
                          <a:cs typeface="Script cole"/>
                          <a:sym typeface="Script cole"/>
                        </a:defRPr>
                      </a:pPr>
                      <a:r>
                        <a:rPr lang="fr-FR" dirty="0">
                          <a:solidFill>
                            <a:sysClr val="windowText" lastClr="000000"/>
                          </a:solidFill>
                        </a:rPr>
                        <a:t>MAI</a:t>
                      </a:r>
                      <a:endParaRPr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 marL="0" marR="0" marT="0" marB="0" anchor="ctr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914400">
                        <a:defRPr sz="1400" b="0">
                          <a:solidFill>
                            <a:srgbClr val="000000"/>
                          </a:solidFill>
                          <a:latin typeface="Script cole"/>
                          <a:ea typeface="Script cole"/>
                          <a:cs typeface="Script cole"/>
                          <a:sym typeface="Script cole"/>
                        </a:defRPr>
                      </a:pPr>
                      <a:r>
                        <a:rPr dirty="0">
                          <a:solidFill>
                            <a:sysClr val="windowText" lastClr="000000"/>
                          </a:solidFill>
                        </a:rPr>
                        <a:t>LUNDI</a:t>
                      </a:r>
                    </a:p>
                    <a:p>
                      <a:pPr algn="ctr" defTabSz="914400">
                        <a:defRPr sz="2500" b="0">
                          <a:solidFill>
                            <a:srgbClr val="000000"/>
                          </a:solidFill>
                          <a:latin typeface="Script cole"/>
                          <a:ea typeface="Script cole"/>
                          <a:cs typeface="Script cole"/>
                          <a:sym typeface="Script cole"/>
                        </a:defRPr>
                      </a:pPr>
                      <a:r>
                        <a:rPr lang="fr-FR" sz="2500" baseline="0" dirty="0">
                          <a:solidFill>
                            <a:sysClr val="windowText" lastClr="000000"/>
                          </a:solidFill>
                        </a:rPr>
                        <a:t>31</a:t>
                      </a:r>
                      <a:endParaRPr sz="1000" baseline="30000" dirty="0">
                        <a:solidFill>
                          <a:sysClr val="windowText" lastClr="000000"/>
                        </a:solidFill>
                      </a:endParaRPr>
                    </a:p>
                    <a:p>
                      <a:pPr algn="ctr" defTabSz="914400">
                        <a:defRPr sz="1400" b="0">
                          <a:solidFill>
                            <a:srgbClr val="000000"/>
                          </a:solidFill>
                          <a:latin typeface="Script cole"/>
                          <a:ea typeface="Script cole"/>
                          <a:cs typeface="Script cole"/>
                          <a:sym typeface="Script cole"/>
                        </a:defRPr>
                      </a:pPr>
                      <a:r>
                        <a:rPr dirty="0">
                          <a:solidFill>
                            <a:sysClr val="windowText" lastClr="000000"/>
                          </a:solidFill>
                        </a:rPr>
                        <a:t>JUIN</a:t>
                      </a:r>
                    </a:p>
                  </a:txBody>
                  <a:tcPr marL="0" marR="0" marT="0" marB="0" anchor="ctr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914400">
                        <a:defRPr sz="1400" b="0">
                          <a:solidFill>
                            <a:srgbClr val="000000"/>
                          </a:solidFill>
                          <a:latin typeface="Script cole"/>
                          <a:ea typeface="Script cole"/>
                          <a:cs typeface="Script cole"/>
                          <a:sym typeface="Script cole"/>
                        </a:defRPr>
                      </a:pPr>
                      <a:r>
                        <a:rPr dirty="0">
                          <a:solidFill>
                            <a:sysClr val="windowText" lastClr="000000"/>
                          </a:solidFill>
                        </a:rPr>
                        <a:t>MARDI</a:t>
                      </a:r>
                    </a:p>
                    <a:p>
                      <a:pPr algn="ctr" defTabSz="914400">
                        <a:defRPr sz="2500" b="0">
                          <a:solidFill>
                            <a:srgbClr val="000000"/>
                          </a:solidFill>
                          <a:latin typeface="Script cole"/>
                          <a:ea typeface="Script cole"/>
                          <a:cs typeface="Script cole"/>
                          <a:sym typeface="Script cole"/>
                        </a:defRPr>
                      </a:pPr>
                      <a:r>
                        <a:rPr lang="fr-FR" dirty="0">
                          <a:solidFill>
                            <a:sysClr val="windowText" lastClr="000000"/>
                          </a:solidFill>
                        </a:rPr>
                        <a:t>1</a:t>
                      </a:r>
                      <a:endParaRPr dirty="0">
                        <a:solidFill>
                          <a:sysClr val="windowText" lastClr="000000"/>
                        </a:solidFill>
                      </a:endParaRPr>
                    </a:p>
                    <a:p>
                      <a:pPr algn="ctr" defTabSz="914400">
                        <a:defRPr sz="1400" b="0">
                          <a:solidFill>
                            <a:srgbClr val="000000"/>
                          </a:solidFill>
                          <a:latin typeface="Script cole"/>
                          <a:ea typeface="Script cole"/>
                          <a:cs typeface="Script cole"/>
                          <a:sym typeface="Script cole"/>
                        </a:defRPr>
                      </a:pPr>
                      <a:r>
                        <a:rPr dirty="0">
                          <a:solidFill>
                            <a:sysClr val="windowText" lastClr="000000"/>
                          </a:solidFill>
                        </a:rPr>
                        <a:t>JUIN</a:t>
                      </a:r>
                    </a:p>
                  </a:txBody>
                  <a:tcPr marL="0" marR="0" marT="0" marB="0" anchor="ctr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914400">
                        <a:defRPr sz="1400" b="0">
                          <a:solidFill>
                            <a:srgbClr val="000000"/>
                          </a:solidFill>
                          <a:latin typeface="Script cole"/>
                          <a:ea typeface="Script cole"/>
                          <a:cs typeface="Script cole"/>
                          <a:sym typeface="Script cole"/>
                        </a:defRPr>
                      </a:pPr>
                      <a:r>
                        <a:rPr dirty="0">
                          <a:solidFill>
                            <a:sysClr val="windowText" lastClr="000000"/>
                          </a:solidFill>
                        </a:rPr>
                        <a:t>MERCREDI</a:t>
                      </a:r>
                    </a:p>
                    <a:p>
                      <a:pPr algn="ctr" defTabSz="914400">
                        <a:defRPr sz="2500" b="0">
                          <a:solidFill>
                            <a:srgbClr val="000000"/>
                          </a:solidFill>
                          <a:latin typeface="Script cole"/>
                          <a:ea typeface="Script cole"/>
                          <a:cs typeface="Script cole"/>
                          <a:sym typeface="Script cole"/>
                        </a:defRPr>
                      </a:pPr>
                      <a:r>
                        <a:rPr lang="fr-FR" baseline="0" dirty="0">
                          <a:solidFill>
                            <a:sysClr val="windowText" lastClr="000000"/>
                          </a:solidFill>
                        </a:rPr>
                        <a:t>2</a:t>
                      </a:r>
                      <a:endParaRPr baseline="30000" dirty="0">
                        <a:solidFill>
                          <a:sysClr val="windowText" lastClr="000000"/>
                        </a:solidFill>
                      </a:endParaRPr>
                    </a:p>
                    <a:p>
                      <a:pPr algn="ctr" defTabSz="914400">
                        <a:defRPr sz="1400" b="0">
                          <a:solidFill>
                            <a:srgbClr val="000000"/>
                          </a:solidFill>
                          <a:latin typeface="Script cole"/>
                          <a:ea typeface="Script cole"/>
                          <a:cs typeface="Script cole"/>
                          <a:sym typeface="Script cole"/>
                        </a:defRPr>
                      </a:pPr>
                      <a:r>
                        <a:rPr dirty="0">
                          <a:solidFill>
                            <a:sysClr val="windowText" lastClr="000000"/>
                          </a:solidFill>
                        </a:rPr>
                        <a:t>JUIN</a:t>
                      </a:r>
                    </a:p>
                  </a:txBody>
                  <a:tcPr marL="0" marR="0" marT="0" marB="0" anchor="ctr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914400">
                        <a:defRPr sz="1400" b="0">
                          <a:solidFill>
                            <a:srgbClr val="000000"/>
                          </a:solidFill>
                          <a:latin typeface="Script cole"/>
                          <a:ea typeface="Script cole"/>
                          <a:cs typeface="Script cole"/>
                          <a:sym typeface="Script cole"/>
                        </a:defRPr>
                      </a:pPr>
                      <a:r>
                        <a:rPr dirty="0">
                          <a:solidFill>
                            <a:sysClr val="windowText" lastClr="000000"/>
                          </a:solidFill>
                        </a:rPr>
                        <a:t>JEUDI </a:t>
                      </a:r>
                      <a:endParaRPr sz="1000" dirty="0">
                        <a:solidFill>
                          <a:sysClr val="windowText" lastClr="000000"/>
                        </a:solidFill>
                      </a:endParaRPr>
                    </a:p>
                    <a:p>
                      <a:pPr algn="ctr" defTabSz="914400">
                        <a:defRPr sz="2500" b="0">
                          <a:solidFill>
                            <a:srgbClr val="000000"/>
                          </a:solidFill>
                          <a:latin typeface="Script cole"/>
                          <a:ea typeface="Script cole"/>
                          <a:cs typeface="Script cole"/>
                          <a:sym typeface="Script cole"/>
                        </a:defRPr>
                      </a:pPr>
                      <a:r>
                        <a:rPr lang="fr-FR" dirty="0">
                          <a:solidFill>
                            <a:sysClr val="windowText" lastClr="000000"/>
                          </a:solidFill>
                        </a:rPr>
                        <a:t>3</a:t>
                      </a:r>
                      <a:endParaRPr dirty="0">
                        <a:solidFill>
                          <a:sysClr val="windowText" lastClr="000000"/>
                        </a:solidFill>
                      </a:endParaRPr>
                    </a:p>
                    <a:p>
                      <a:pPr algn="ctr" defTabSz="914400">
                        <a:defRPr sz="1400" b="0">
                          <a:solidFill>
                            <a:srgbClr val="000000"/>
                          </a:solidFill>
                          <a:latin typeface="Script cole"/>
                          <a:ea typeface="Script cole"/>
                          <a:cs typeface="Script cole"/>
                          <a:sym typeface="Script cole"/>
                        </a:defRPr>
                      </a:pPr>
                      <a:r>
                        <a:rPr dirty="0">
                          <a:solidFill>
                            <a:sysClr val="windowText" lastClr="000000"/>
                          </a:solidFill>
                        </a:rPr>
                        <a:t>JUIN</a:t>
                      </a:r>
                    </a:p>
                  </a:txBody>
                  <a:tcPr marL="0" marR="0" marT="0" marB="0" anchor="ctr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914400">
                        <a:defRPr sz="1400" b="0">
                          <a:solidFill>
                            <a:srgbClr val="000000"/>
                          </a:solidFill>
                          <a:latin typeface="Script cole"/>
                          <a:ea typeface="Script cole"/>
                          <a:cs typeface="Script cole"/>
                          <a:sym typeface="Script cole"/>
                        </a:defRPr>
                      </a:pPr>
                      <a:r>
                        <a:rPr dirty="0">
                          <a:solidFill>
                            <a:sysClr val="windowText" lastClr="000000"/>
                          </a:solidFill>
                        </a:rPr>
                        <a:t>VENDREDI</a:t>
                      </a:r>
                    </a:p>
                    <a:p>
                      <a:pPr algn="ctr" defTabSz="914400">
                        <a:defRPr sz="2500" b="0">
                          <a:solidFill>
                            <a:srgbClr val="000000"/>
                          </a:solidFill>
                          <a:latin typeface="Script cole"/>
                          <a:ea typeface="Script cole"/>
                          <a:cs typeface="Script cole"/>
                          <a:sym typeface="Script cole"/>
                        </a:defRPr>
                      </a:pPr>
                      <a:r>
                        <a:rPr lang="fr-FR" sz="2500" dirty="0">
                          <a:solidFill>
                            <a:sysClr val="windowText" lastClr="000000"/>
                          </a:solidFill>
                        </a:rPr>
                        <a:t>4</a:t>
                      </a:r>
                      <a:endParaRPr sz="1400" dirty="0">
                        <a:solidFill>
                          <a:sysClr val="windowText" lastClr="000000"/>
                        </a:solidFill>
                      </a:endParaRPr>
                    </a:p>
                    <a:p>
                      <a:pPr algn="ctr" defTabSz="914400">
                        <a:defRPr sz="1400" b="0">
                          <a:solidFill>
                            <a:srgbClr val="000000"/>
                          </a:solidFill>
                          <a:latin typeface="Script cole"/>
                          <a:ea typeface="Script cole"/>
                          <a:cs typeface="Script cole"/>
                          <a:sym typeface="Script cole"/>
                        </a:defRPr>
                      </a:pPr>
                      <a:r>
                        <a:rPr dirty="0">
                          <a:solidFill>
                            <a:sysClr val="windowText" lastClr="000000"/>
                          </a:solidFill>
                        </a:rPr>
                        <a:t>JUIN</a:t>
                      </a:r>
                    </a:p>
                  </a:txBody>
                  <a:tcPr marL="0" marR="0" marT="0" marB="0" anchor="ctr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914400">
                        <a:defRPr sz="1400" b="0">
                          <a:solidFill>
                            <a:srgbClr val="000000"/>
                          </a:solidFill>
                          <a:latin typeface="Script cole"/>
                          <a:ea typeface="Script cole"/>
                          <a:cs typeface="Script cole"/>
                          <a:sym typeface="Script cole"/>
                        </a:defRPr>
                      </a:pPr>
                      <a:r>
                        <a:rPr dirty="0">
                          <a:solidFill>
                            <a:sysClr val="windowText" lastClr="000000"/>
                          </a:solidFill>
                        </a:rPr>
                        <a:t>SAMEDI</a:t>
                      </a:r>
                    </a:p>
                    <a:p>
                      <a:pPr algn="ctr" defTabSz="914400">
                        <a:defRPr sz="2500" b="0">
                          <a:solidFill>
                            <a:srgbClr val="000000"/>
                          </a:solidFill>
                          <a:latin typeface="Script cole"/>
                          <a:ea typeface="Script cole"/>
                          <a:cs typeface="Script cole"/>
                          <a:sym typeface="Script cole"/>
                        </a:defRPr>
                      </a:pPr>
                      <a:r>
                        <a:rPr lang="fr-FR" dirty="0">
                          <a:solidFill>
                            <a:sysClr val="windowText" lastClr="000000"/>
                          </a:solidFill>
                        </a:rPr>
                        <a:t>5</a:t>
                      </a:r>
                      <a:endParaRPr sz="1000" baseline="30000" dirty="0">
                        <a:solidFill>
                          <a:sysClr val="windowText" lastClr="000000"/>
                        </a:solidFill>
                      </a:endParaRPr>
                    </a:p>
                    <a:p>
                      <a:pPr algn="ctr" defTabSz="914400">
                        <a:defRPr sz="1400" b="0">
                          <a:solidFill>
                            <a:srgbClr val="000000"/>
                          </a:solidFill>
                          <a:latin typeface="Script cole"/>
                          <a:ea typeface="Script cole"/>
                          <a:cs typeface="Script cole"/>
                          <a:sym typeface="Script cole"/>
                        </a:defRPr>
                      </a:pPr>
                      <a:r>
                        <a:rPr dirty="0">
                          <a:solidFill>
                            <a:sysClr val="windowText" lastClr="000000"/>
                          </a:solidFill>
                        </a:rPr>
                        <a:t>JUIN</a:t>
                      </a:r>
                    </a:p>
                  </a:txBody>
                  <a:tcPr marL="0" marR="0" marT="0" marB="0" anchor="ctr" horzOverflow="overflow">
                    <a:lnL w="12700">
                      <a:solidFill>
                        <a:srgbClr val="000000"/>
                      </a:solidFill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914400">
                        <a:defRPr sz="1400" b="0">
                          <a:solidFill>
                            <a:srgbClr val="000000"/>
                          </a:solidFill>
                          <a:latin typeface="Script cole"/>
                          <a:ea typeface="Script cole"/>
                          <a:cs typeface="Script cole"/>
                          <a:sym typeface="Script cole"/>
                        </a:defRPr>
                      </a:pPr>
                      <a:r>
                        <a:rPr lang="fr-FR" dirty="0">
                          <a:solidFill>
                            <a:sysClr val="windowText" lastClr="000000"/>
                          </a:solidFill>
                        </a:rPr>
                        <a:t>DIMANCHE</a:t>
                      </a:r>
                    </a:p>
                    <a:p>
                      <a:pPr algn="ctr" defTabSz="914400">
                        <a:defRPr sz="2500" b="0">
                          <a:solidFill>
                            <a:srgbClr val="000000"/>
                          </a:solidFill>
                          <a:latin typeface="Script cole"/>
                          <a:ea typeface="Script cole"/>
                          <a:cs typeface="Script cole"/>
                          <a:sym typeface="Script cole"/>
                        </a:defRPr>
                      </a:pPr>
                      <a:r>
                        <a:rPr lang="fr-FR" dirty="0">
                          <a:solidFill>
                            <a:sysClr val="windowText" lastClr="000000"/>
                          </a:solidFill>
                        </a:rPr>
                        <a:t>6</a:t>
                      </a:r>
                    </a:p>
                    <a:p>
                      <a:pPr algn="ctr" defTabSz="914400">
                        <a:defRPr sz="1400" b="0">
                          <a:solidFill>
                            <a:srgbClr val="000000"/>
                          </a:solidFill>
                          <a:latin typeface="Script cole"/>
                          <a:ea typeface="Script cole"/>
                          <a:cs typeface="Script cole"/>
                          <a:sym typeface="Script cole"/>
                        </a:defRPr>
                      </a:pPr>
                      <a:r>
                        <a:rPr lang="fr-FR" dirty="0">
                          <a:solidFill>
                            <a:sysClr val="windowText" lastClr="000000"/>
                          </a:solidFill>
                        </a:rPr>
                        <a:t>JUIN</a:t>
                      </a:r>
                      <a:endParaRPr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 marL="0" marR="0" marT="0" marB="0" anchor="ctr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904192">
                <a:tc>
                  <a:txBody>
                    <a:bodyPr/>
                    <a:lstStyle/>
                    <a:p>
                      <a:pPr algn="l" defTabSz="914400">
                        <a:defRPr sz="1800">
                          <a:latin typeface="Chinacat"/>
                          <a:ea typeface="Chinacat"/>
                          <a:cs typeface="Chinacat"/>
                          <a:sym typeface="Chinacat"/>
                        </a:defRPr>
                      </a:pPr>
                      <a:endParaRPr/>
                    </a:p>
                  </a:txBody>
                  <a:tcPr marL="45720" marR="45720" anchor="ctr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l" defTabSz="914400">
                        <a:defRPr sz="1800">
                          <a:latin typeface="Chinacat"/>
                          <a:ea typeface="Chinacat"/>
                          <a:cs typeface="Chinacat"/>
                          <a:sym typeface="Chinacat"/>
                        </a:defRPr>
                      </a:pPr>
                      <a:endParaRPr/>
                    </a:p>
                  </a:txBody>
                  <a:tcPr marL="45720" marR="45720" anchor="ctr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l" defTabSz="914400">
                        <a:defRPr sz="1800">
                          <a:latin typeface="Chinacat"/>
                          <a:ea typeface="Chinacat"/>
                          <a:cs typeface="Chinacat"/>
                          <a:sym typeface="Chinacat"/>
                        </a:defRPr>
                      </a:pPr>
                      <a:endParaRPr dirty="0"/>
                    </a:p>
                  </a:txBody>
                  <a:tcPr marL="45720" marR="45720" anchor="ctr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defTabSz="914400">
                        <a:defRPr sz="1800">
                          <a:latin typeface="Chinacat"/>
                          <a:ea typeface="Chinacat"/>
                          <a:cs typeface="Chinacat"/>
                          <a:sym typeface="Chinacat"/>
                        </a:defRPr>
                      </a:pPr>
                      <a:endParaRPr/>
                    </a:p>
                  </a:txBody>
                  <a:tcPr marL="45720" marR="45720" anchor="ctr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defTabSz="914400">
                        <a:defRPr sz="1800">
                          <a:latin typeface="Chinacat"/>
                          <a:ea typeface="Chinacat"/>
                          <a:cs typeface="Chinacat"/>
                          <a:sym typeface="Chinacat"/>
                        </a:defRPr>
                      </a:pPr>
                      <a:endParaRPr dirty="0"/>
                    </a:p>
                  </a:txBody>
                  <a:tcPr marL="45720" marR="45720" anchor="ctr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defTabSz="914400">
                        <a:defRPr sz="1800">
                          <a:latin typeface="Chinacat"/>
                          <a:ea typeface="Chinacat"/>
                          <a:cs typeface="Chinacat"/>
                          <a:sym typeface="Chinacat"/>
                        </a:defRPr>
                      </a:pPr>
                      <a:endParaRPr/>
                    </a:p>
                  </a:txBody>
                  <a:tcPr marL="45720" marR="45720" anchor="ctr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defTabSz="914400">
                        <a:defRPr sz="1800">
                          <a:latin typeface="Chinacat"/>
                          <a:ea typeface="Chinacat"/>
                          <a:cs typeface="Chinacat"/>
                          <a:sym typeface="Chinacat"/>
                        </a:defRPr>
                      </a:pPr>
                      <a:endParaRPr/>
                    </a:p>
                  </a:txBody>
                  <a:tcPr marL="45720" marR="45720" anchor="ctr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defTabSz="914400">
                        <a:defRPr sz="1800">
                          <a:latin typeface="Chinacat"/>
                          <a:ea typeface="Chinacat"/>
                          <a:cs typeface="Chinacat"/>
                          <a:sym typeface="Chinacat"/>
                        </a:defRPr>
                      </a:pPr>
                      <a:endParaRPr/>
                    </a:p>
                  </a:txBody>
                  <a:tcPr marL="45720" marR="45720" anchor="ctr" horzOverflow="overflow">
                    <a:lnL w="12700">
                      <a:solidFill>
                        <a:srgbClr val="000000"/>
                      </a:solidFill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l" defTabSz="914400">
                        <a:defRPr sz="1800">
                          <a:latin typeface="Chinacat"/>
                          <a:ea typeface="Chinacat"/>
                          <a:cs typeface="Chinacat"/>
                          <a:sym typeface="Chinacat"/>
                        </a:defRPr>
                      </a:pPr>
                      <a:endParaRPr/>
                    </a:p>
                  </a:txBody>
                  <a:tcPr marL="45720" marR="45720" anchor="ctr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175449">
                <a:tc>
                  <a:txBody>
                    <a:bodyPr/>
                    <a:lstStyle/>
                    <a:p>
                      <a:pPr algn="l" defTabSz="914400">
                        <a:defRPr sz="1800">
                          <a:latin typeface="Chinacat"/>
                          <a:ea typeface="Chinacat"/>
                          <a:cs typeface="Chinacat"/>
                          <a:sym typeface="Chinacat"/>
                        </a:defRPr>
                      </a:pPr>
                      <a:endParaRPr/>
                    </a:p>
                  </a:txBody>
                  <a:tcPr marL="45720" marR="45720" anchor="ctr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l" defTabSz="914400">
                        <a:defRPr sz="1800">
                          <a:latin typeface="Chinacat"/>
                          <a:ea typeface="Chinacat"/>
                          <a:cs typeface="Chinacat"/>
                          <a:sym typeface="Chinacat"/>
                        </a:defRPr>
                      </a:pPr>
                      <a:endParaRPr/>
                    </a:p>
                  </a:txBody>
                  <a:tcPr marL="45720" marR="45720" anchor="ctr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l" defTabSz="914400">
                        <a:defRPr sz="1800">
                          <a:latin typeface="Chinacat"/>
                          <a:ea typeface="Chinacat"/>
                          <a:cs typeface="Chinacat"/>
                          <a:sym typeface="Chinacat"/>
                        </a:defRPr>
                      </a:pPr>
                      <a:endParaRPr dirty="0"/>
                    </a:p>
                  </a:txBody>
                  <a:tcPr marL="45720" marR="45720" anchor="ctr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defTabSz="914400">
                        <a:defRPr sz="1800">
                          <a:latin typeface="Chinacat"/>
                          <a:ea typeface="Chinacat"/>
                          <a:cs typeface="Chinacat"/>
                          <a:sym typeface="Chinacat"/>
                        </a:defRPr>
                      </a:pPr>
                      <a:endParaRPr/>
                    </a:p>
                  </a:txBody>
                  <a:tcPr marL="45720" marR="45720" anchor="ctr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defTabSz="914400">
                        <a:defRPr sz="1800">
                          <a:latin typeface="Chinacat"/>
                          <a:ea typeface="Chinacat"/>
                          <a:cs typeface="Chinacat"/>
                          <a:sym typeface="Chinacat"/>
                        </a:defRPr>
                      </a:pPr>
                      <a:endParaRPr dirty="0"/>
                    </a:p>
                  </a:txBody>
                  <a:tcPr marL="45720" marR="45720" anchor="ctr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defTabSz="914400">
                        <a:defRPr sz="1800">
                          <a:latin typeface="Chinacat"/>
                          <a:ea typeface="Chinacat"/>
                          <a:cs typeface="Chinacat"/>
                          <a:sym typeface="Chinacat"/>
                        </a:defRPr>
                      </a:pPr>
                      <a:endParaRPr/>
                    </a:p>
                  </a:txBody>
                  <a:tcPr marL="45720" marR="45720" anchor="ctr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defTabSz="914400">
                        <a:defRPr sz="1800">
                          <a:latin typeface="Chinacat"/>
                          <a:ea typeface="Chinacat"/>
                          <a:cs typeface="Chinacat"/>
                          <a:sym typeface="Chinacat"/>
                        </a:defRPr>
                      </a:pPr>
                      <a:endParaRPr/>
                    </a:p>
                  </a:txBody>
                  <a:tcPr marL="45720" marR="45720" anchor="ctr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defTabSz="914400">
                        <a:defRPr sz="1800">
                          <a:latin typeface="Chinacat"/>
                          <a:ea typeface="Chinacat"/>
                          <a:cs typeface="Chinacat"/>
                          <a:sym typeface="Chinacat"/>
                        </a:defRPr>
                      </a:pPr>
                      <a:endParaRPr dirty="0"/>
                    </a:p>
                  </a:txBody>
                  <a:tcPr marL="45720" marR="45720" anchor="ctr" horzOverflow="overflow">
                    <a:lnL w="12700">
                      <a:solidFill>
                        <a:srgbClr val="000000"/>
                      </a:solidFill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l" defTabSz="914400">
                        <a:defRPr sz="1800">
                          <a:latin typeface="Chinacat"/>
                          <a:ea typeface="Chinacat"/>
                          <a:cs typeface="Chinacat"/>
                          <a:sym typeface="Chinacat"/>
                        </a:defRPr>
                      </a:pPr>
                      <a:endParaRPr/>
                    </a:p>
                  </a:txBody>
                  <a:tcPr marL="45720" marR="45720" anchor="ctr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32934">
                <a:tc>
                  <a:txBody>
                    <a:bodyPr/>
                    <a:lstStyle/>
                    <a:p>
                      <a:pPr algn="l" defTabSz="914400">
                        <a:defRPr sz="1800">
                          <a:latin typeface="Chinacat"/>
                          <a:ea typeface="Chinacat"/>
                          <a:cs typeface="Chinacat"/>
                          <a:sym typeface="Chinacat"/>
                        </a:defRPr>
                      </a:pPr>
                      <a:endParaRPr/>
                    </a:p>
                  </a:txBody>
                  <a:tcPr marL="45720" marR="45720" anchor="ctr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l" defTabSz="914400">
                        <a:defRPr sz="1800">
                          <a:latin typeface="Chinacat"/>
                          <a:ea typeface="Chinacat"/>
                          <a:cs typeface="Chinacat"/>
                          <a:sym typeface="Chinacat"/>
                        </a:defRPr>
                      </a:pPr>
                      <a:endParaRPr/>
                    </a:p>
                  </a:txBody>
                  <a:tcPr marL="45720" marR="45720" anchor="ctr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l" defTabSz="914400">
                        <a:defRPr sz="1800">
                          <a:latin typeface="Chinacat"/>
                          <a:ea typeface="Chinacat"/>
                          <a:cs typeface="Chinacat"/>
                          <a:sym typeface="Chinacat"/>
                        </a:defRPr>
                      </a:pPr>
                      <a:endParaRPr dirty="0"/>
                    </a:p>
                  </a:txBody>
                  <a:tcPr marL="45720" marR="45720" anchor="ctr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defTabSz="914400">
                        <a:defRPr sz="1800">
                          <a:latin typeface="Chinacat"/>
                          <a:ea typeface="Chinacat"/>
                          <a:cs typeface="Chinacat"/>
                          <a:sym typeface="Chinacat"/>
                        </a:defRPr>
                      </a:pPr>
                      <a:endParaRPr/>
                    </a:p>
                  </a:txBody>
                  <a:tcPr marL="45720" marR="45720" anchor="ctr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defTabSz="914400">
                        <a:defRPr sz="1800">
                          <a:latin typeface="Chinacat"/>
                          <a:ea typeface="Chinacat"/>
                          <a:cs typeface="Chinacat"/>
                          <a:sym typeface="Chinacat"/>
                        </a:defRPr>
                      </a:pPr>
                      <a:endParaRPr/>
                    </a:p>
                  </a:txBody>
                  <a:tcPr marL="45720" marR="45720" anchor="ctr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l" defTabSz="914400">
                        <a:defRPr sz="1800">
                          <a:latin typeface="Chinacat"/>
                          <a:ea typeface="Chinacat"/>
                          <a:cs typeface="Chinacat"/>
                          <a:sym typeface="Chinacat"/>
                        </a:defRPr>
                      </a:pPr>
                      <a:endParaRPr/>
                    </a:p>
                  </a:txBody>
                  <a:tcPr marL="45720" marR="45720" anchor="ctr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defTabSz="914400">
                        <a:defRPr sz="1800">
                          <a:latin typeface="Chinacat"/>
                          <a:ea typeface="Chinacat"/>
                          <a:cs typeface="Chinacat"/>
                          <a:sym typeface="Chinacat"/>
                        </a:defRPr>
                      </a:pPr>
                      <a:endParaRPr/>
                    </a:p>
                  </a:txBody>
                  <a:tcPr marL="45720" marR="45720" anchor="ctr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defTabSz="914400">
                        <a:defRPr sz="1800">
                          <a:latin typeface="Chinacat"/>
                          <a:ea typeface="Chinacat"/>
                          <a:cs typeface="Chinacat"/>
                          <a:sym typeface="Chinacat"/>
                        </a:defRPr>
                      </a:pPr>
                      <a:endParaRPr/>
                    </a:p>
                  </a:txBody>
                  <a:tcPr marL="45720" marR="45720" anchor="ctr" horzOverflow="overflow">
                    <a:lnL w="12700">
                      <a:solidFill>
                        <a:srgbClr val="000000"/>
                      </a:solidFill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l" defTabSz="914400">
                        <a:defRPr sz="1800">
                          <a:latin typeface="Chinacat"/>
                          <a:ea typeface="Chinacat"/>
                          <a:cs typeface="Chinacat"/>
                          <a:sym typeface="Chinacat"/>
                        </a:defRPr>
                      </a:pPr>
                      <a:endParaRPr/>
                    </a:p>
                  </a:txBody>
                  <a:tcPr marL="45720" marR="45720" anchor="ctr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175449">
                <a:tc>
                  <a:txBody>
                    <a:bodyPr/>
                    <a:lstStyle/>
                    <a:p>
                      <a:pPr algn="l" defTabSz="914400">
                        <a:defRPr sz="1800">
                          <a:latin typeface="Chinacat"/>
                          <a:ea typeface="Chinacat"/>
                          <a:cs typeface="Chinacat"/>
                          <a:sym typeface="Chinacat"/>
                        </a:defRPr>
                      </a:pPr>
                      <a:endParaRPr dirty="0"/>
                    </a:p>
                  </a:txBody>
                  <a:tcPr marL="45720" marR="45720" anchor="ctr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l" defTabSz="914400">
                        <a:defRPr sz="1800">
                          <a:latin typeface="Chinacat"/>
                          <a:ea typeface="Chinacat"/>
                          <a:cs typeface="Chinacat"/>
                          <a:sym typeface="Chinacat"/>
                        </a:defRPr>
                      </a:pPr>
                      <a:endParaRPr/>
                    </a:p>
                  </a:txBody>
                  <a:tcPr marL="45720" marR="45720" anchor="ctr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l" defTabSz="914400">
                        <a:defRPr sz="1800">
                          <a:latin typeface="Chinacat"/>
                          <a:ea typeface="Chinacat"/>
                          <a:cs typeface="Chinacat"/>
                          <a:sym typeface="Chinacat"/>
                        </a:defRPr>
                      </a:pPr>
                      <a:endParaRPr dirty="0"/>
                    </a:p>
                  </a:txBody>
                  <a:tcPr marL="45720" marR="45720" anchor="ctr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defTabSz="914400">
                        <a:defRPr sz="1800">
                          <a:latin typeface="Chinacat"/>
                          <a:ea typeface="Chinacat"/>
                          <a:cs typeface="Chinacat"/>
                          <a:sym typeface="Chinacat"/>
                        </a:defRPr>
                      </a:pPr>
                      <a:endParaRPr/>
                    </a:p>
                  </a:txBody>
                  <a:tcPr marL="45720" marR="45720" anchor="ctr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defTabSz="914400">
                        <a:defRPr sz="1800">
                          <a:latin typeface="Chinacat"/>
                          <a:ea typeface="Chinacat"/>
                          <a:cs typeface="Chinacat"/>
                          <a:sym typeface="Chinacat"/>
                        </a:defRPr>
                      </a:pPr>
                      <a:endParaRPr/>
                    </a:p>
                  </a:txBody>
                  <a:tcPr marL="45720" marR="45720" anchor="ctr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l" defTabSz="914400">
                        <a:defRPr sz="1800">
                          <a:latin typeface="Chinacat"/>
                          <a:ea typeface="Chinacat"/>
                          <a:cs typeface="Chinacat"/>
                          <a:sym typeface="Chinacat"/>
                        </a:defRPr>
                      </a:pPr>
                      <a:endParaRPr/>
                    </a:p>
                  </a:txBody>
                  <a:tcPr marL="45720" marR="45720" anchor="ctr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defTabSz="914400">
                        <a:defRPr sz="1800">
                          <a:latin typeface="Chinacat"/>
                          <a:ea typeface="Chinacat"/>
                          <a:cs typeface="Chinacat"/>
                          <a:sym typeface="Chinacat"/>
                        </a:defRPr>
                      </a:pPr>
                      <a:endParaRPr/>
                    </a:p>
                  </a:txBody>
                  <a:tcPr marL="45720" marR="45720" anchor="ctr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defTabSz="914400">
                        <a:defRPr sz="1800">
                          <a:latin typeface="Chinacat"/>
                          <a:ea typeface="Chinacat"/>
                          <a:cs typeface="Chinacat"/>
                          <a:sym typeface="Chinacat"/>
                        </a:defRPr>
                      </a:pPr>
                      <a:endParaRPr dirty="0"/>
                    </a:p>
                  </a:txBody>
                  <a:tcPr marL="45720" marR="45720" anchor="ctr" horzOverflow="overflow">
                    <a:lnL w="12700">
                      <a:solidFill>
                        <a:srgbClr val="000000"/>
                      </a:solidFill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l" defTabSz="914400">
                        <a:defRPr sz="1800">
                          <a:latin typeface="Chinacat"/>
                          <a:ea typeface="Chinacat"/>
                          <a:cs typeface="Chinacat"/>
                          <a:sym typeface="Chinacat"/>
                        </a:defRPr>
                      </a:pPr>
                      <a:endParaRPr dirty="0"/>
                    </a:p>
                  </a:txBody>
                  <a:tcPr marL="45720" marR="45720" anchor="ctr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D9D9D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pic>
        <p:nvPicPr>
          <p:cNvPr id="210" name="Image 5" descr="Imag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81599" y="2242799"/>
            <a:ext cx="772885" cy="792268"/>
          </a:xfrm>
          <a:prstGeom prst="rect">
            <a:avLst/>
          </a:prstGeom>
          <a:ln w="12700">
            <a:miter lim="400000"/>
          </a:ln>
        </p:spPr>
      </p:pic>
      <p:pic>
        <p:nvPicPr>
          <p:cNvPr id="211" name="Image 6" descr="Image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8976" y="2242797"/>
            <a:ext cx="772885" cy="792268"/>
          </a:xfrm>
          <a:prstGeom prst="rect">
            <a:avLst/>
          </a:prstGeom>
          <a:ln w="12700">
            <a:miter lim="400000"/>
          </a:ln>
        </p:spPr>
      </p:pic>
      <p:pic>
        <p:nvPicPr>
          <p:cNvPr id="213" name="Image 9" descr="Image 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805462" y="2256376"/>
            <a:ext cx="772885" cy="792268"/>
          </a:xfrm>
          <a:prstGeom prst="rect">
            <a:avLst/>
          </a:prstGeom>
          <a:ln w="12700">
            <a:miter lim="400000"/>
          </a:ln>
        </p:spPr>
      </p:pic>
      <p:pic>
        <p:nvPicPr>
          <p:cNvPr id="214" name="Image 10" descr="Image 10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689111" y="2339999"/>
            <a:ext cx="952532" cy="643244"/>
          </a:xfrm>
          <a:prstGeom prst="rect">
            <a:avLst/>
          </a:prstGeom>
          <a:ln w="12700">
            <a:miter lim="400000"/>
          </a:ln>
        </p:spPr>
      </p:pic>
      <p:pic>
        <p:nvPicPr>
          <p:cNvPr id="216" name="Image 12" descr="Image 1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992799" y="2242798"/>
            <a:ext cx="772885" cy="792268"/>
          </a:xfrm>
          <a:prstGeom prst="rect">
            <a:avLst/>
          </a:prstGeom>
          <a:ln w="12700">
            <a:miter lim="400000"/>
          </a:ln>
        </p:spPr>
      </p:pic>
      <p:pic>
        <p:nvPicPr>
          <p:cNvPr id="218" name="Image 25" descr="Image 25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61225" y="4205490"/>
            <a:ext cx="732497" cy="732496"/>
          </a:xfrm>
          <a:prstGeom prst="rect">
            <a:avLst/>
          </a:prstGeom>
          <a:ln w="12700">
            <a:miter lim="400000"/>
          </a:ln>
        </p:spPr>
      </p:pic>
      <p:pic>
        <p:nvPicPr>
          <p:cNvPr id="219" name="Image 26" descr="Image 26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306932" y="4205490"/>
            <a:ext cx="732496" cy="732496"/>
          </a:xfrm>
          <a:prstGeom prst="rect">
            <a:avLst/>
          </a:prstGeom>
          <a:ln w="12700">
            <a:miter lim="400000"/>
          </a:ln>
        </p:spPr>
      </p:pic>
      <p:pic>
        <p:nvPicPr>
          <p:cNvPr id="220" name="Image 27" descr="Image 27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354615" y="4223201"/>
            <a:ext cx="732496" cy="732496"/>
          </a:xfrm>
          <a:prstGeom prst="rect">
            <a:avLst/>
          </a:prstGeom>
          <a:ln w="12700">
            <a:miter lim="400000"/>
          </a:ln>
        </p:spPr>
      </p:pic>
      <p:pic>
        <p:nvPicPr>
          <p:cNvPr id="221" name="Image 28" descr="Image 28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491248" y="4223199"/>
            <a:ext cx="732496" cy="732496"/>
          </a:xfrm>
          <a:prstGeom prst="rect">
            <a:avLst/>
          </a:prstGeom>
          <a:ln w="12700">
            <a:miter lim="400000"/>
          </a:ln>
        </p:spPr>
      </p:pic>
      <p:pic>
        <p:nvPicPr>
          <p:cNvPr id="222" name="Image 29" descr="Image 29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628984" y="4223199"/>
            <a:ext cx="732496" cy="732496"/>
          </a:xfrm>
          <a:prstGeom prst="rect">
            <a:avLst/>
          </a:prstGeom>
          <a:ln w="12700">
            <a:miter lim="400000"/>
          </a:ln>
        </p:spPr>
      </p:pic>
      <p:pic>
        <p:nvPicPr>
          <p:cNvPr id="223" name="Image 30" descr="Image 30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651451" y="4223199"/>
            <a:ext cx="732496" cy="732496"/>
          </a:xfrm>
          <a:prstGeom prst="rect">
            <a:avLst/>
          </a:prstGeom>
          <a:ln w="12700">
            <a:miter lim="400000"/>
          </a:ln>
        </p:spPr>
      </p:pic>
      <p:pic>
        <p:nvPicPr>
          <p:cNvPr id="224" name="Image 31" descr="Image 31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756258" y="4223199"/>
            <a:ext cx="732496" cy="732496"/>
          </a:xfrm>
          <a:prstGeom prst="rect">
            <a:avLst/>
          </a:prstGeom>
          <a:ln w="12700">
            <a:miter lim="400000"/>
          </a:ln>
        </p:spPr>
      </p:pic>
      <p:pic>
        <p:nvPicPr>
          <p:cNvPr id="225" name="Image 32" descr="Image 32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861064" y="4223199"/>
            <a:ext cx="732496" cy="732496"/>
          </a:xfrm>
          <a:prstGeom prst="rect">
            <a:avLst/>
          </a:prstGeom>
          <a:ln w="12700">
            <a:miter lim="400000"/>
          </a:ln>
        </p:spPr>
      </p:pic>
      <p:pic>
        <p:nvPicPr>
          <p:cNvPr id="226" name="Image 33" descr="Image 33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033188" y="4223198"/>
            <a:ext cx="732496" cy="732496"/>
          </a:xfrm>
          <a:prstGeom prst="rect">
            <a:avLst/>
          </a:prstGeom>
          <a:ln w="12700">
            <a:miter lim="400000"/>
          </a:ln>
        </p:spPr>
      </p:pic>
      <p:pic>
        <p:nvPicPr>
          <p:cNvPr id="24" name="Image 8" descr="Image 8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446845" y="2317309"/>
            <a:ext cx="952532" cy="643245"/>
          </a:xfrm>
          <a:prstGeom prst="rect">
            <a:avLst/>
          </a:prstGeom>
          <a:ln w="12700">
            <a:miter lim="400000"/>
          </a:ln>
        </p:spPr>
      </p:pic>
      <p:pic>
        <p:nvPicPr>
          <p:cNvPr id="3" name="Image 10" descr="Image 10">
            <a:extLst>
              <a:ext uri="{FF2B5EF4-FFF2-40B4-BE49-F238E27FC236}">
                <a16:creationId xmlns:a16="http://schemas.microsoft.com/office/drawing/2014/main" id="{D766D456-5FE8-5556-68B2-2EF1CF1213D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299721" y="2339999"/>
            <a:ext cx="952532" cy="643244"/>
          </a:xfrm>
          <a:prstGeom prst="rect">
            <a:avLst/>
          </a:prstGeom>
          <a:ln w="12700">
            <a:miter lim="400000"/>
          </a:ln>
        </p:spPr>
      </p:pic>
      <p:pic>
        <p:nvPicPr>
          <p:cNvPr id="4" name="Image 10" descr="Image 10">
            <a:extLst>
              <a:ext uri="{FF2B5EF4-FFF2-40B4-BE49-F238E27FC236}">
                <a16:creationId xmlns:a16="http://schemas.microsoft.com/office/drawing/2014/main" id="{0D98F2B6-3485-134F-863D-134BB86F684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605551" y="2375999"/>
            <a:ext cx="952532" cy="643244"/>
          </a:xfrm>
          <a:prstGeom prst="rect">
            <a:avLst/>
          </a:prstGeom>
          <a:ln w="12700">
            <a:miter lim="400000"/>
          </a:ln>
        </p:spPr>
      </p:pic>
      <p:pic>
        <p:nvPicPr>
          <p:cNvPr id="2" name="Image 9" descr="Image 9">
            <a:extLst>
              <a:ext uri="{FF2B5EF4-FFF2-40B4-BE49-F238E27FC236}">
                <a16:creationId xmlns:a16="http://schemas.microsoft.com/office/drawing/2014/main" id="{02B811C2-E9F8-7463-6E04-AF34A2EDF56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33373" y="2226975"/>
            <a:ext cx="772885" cy="792268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pattFill prst="pct5">
          <a:fgClr>
            <a:srgbClr val="FFFFFF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9" name="Image 1" descr="Imag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2" y="0"/>
            <a:ext cx="9884504" cy="6858000"/>
          </a:xfrm>
          <a:prstGeom prst="rect">
            <a:avLst/>
          </a:prstGeom>
          <a:blipFill>
            <a:blip r:embed="rId3"/>
            <a:tile tx="0" ty="0" sx="100000" sy="100000" flip="none" algn="tl"/>
          </a:blipFill>
          <a:ln w="12700">
            <a:miter lim="400000"/>
          </a:ln>
        </p:spPr>
      </p:pic>
      <p:graphicFrame>
        <p:nvGraphicFramePr>
          <p:cNvPr id="230" name="Tableau 3"/>
          <p:cNvGraphicFramePr/>
          <p:nvPr>
            <p:extLst>
              <p:ext uri="{D42A27DB-BD31-4B8C-83A1-F6EECF244321}">
                <p14:modId xmlns:p14="http://schemas.microsoft.com/office/powerpoint/2010/main" val="743895581"/>
              </p:ext>
            </p:extLst>
          </p:nvPr>
        </p:nvGraphicFramePr>
        <p:xfrm>
          <a:off x="1" y="1180800"/>
          <a:ext cx="9884502" cy="4896024"/>
        </p:xfrm>
        <a:graphic>
          <a:graphicData uri="http://schemas.openxmlformats.org/drawingml/2006/table">
            <a:tbl>
              <a:tblPr firstRow="1" bandRow="1">
                <a:tableStyleId>{4C3C2611-4C71-4FC5-86AE-919BDF0F9419}</a:tableStyleId>
              </a:tblPr>
              <a:tblGrid>
                <a:gridCol w="109827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09827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098278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098278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098278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1098278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1098278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1098278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  <a:gridCol w="1098278">
                  <a:extLst>
                    <a:ext uri="{9D8B030D-6E8A-4147-A177-3AD203B41FA5}">
                      <a16:colId xmlns:a16="http://schemas.microsoft.com/office/drawing/2014/main" val="3142253958"/>
                    </a:ext>
                  </a:extLst>
                </a:gridCol>
              </a:tblGrid>
              <a:tr h="1008000">
                <a:tc>
                  <a:txBody>
                    <a:bodyPr/>
                    <a:lstStyle/>
                    <a:p>
                      <a:pPr algn="ctr" defTabSz="914400">
                        <a:defRPr sz="1400" b="0">
                          <a:solidFill>
                            <a:srgbClr val="000000"/>
                          </a:solidFill>
                          <a:latin typeface="Script cole"/>
                          <a:ea typeface="Script cole"/>
                          <a:cs typeface="Script cole"/>
                          <a:sym typeface="Script cole"/>
                        </a:defRPr>
                      </a:pPr>
                      <a:r>
                        <a:rPr dirty="0">
                          <a:solidFill>
                            <a:schemeClr val="tx1"/>
                          </a:solidFill>
                        </a:rPr>
                        <a:t>LUNDI</a:t>
                      </a:r>
                    </a:p>
                    <a:p>
                      <a:pPr algn="ctr" defTabSz="914400">
                        <a:defRPr sz="2500" b="0">
                          <a:solidFill>
                            <a:srgbClr val="000000"/>
                          </a:solidFill>
                          <a:latin typeface="Script cole"/>
                          <a:ea typeface="Script cole"/>
                          <a:cs typeface="Script cole"/>
                          <a:sym typeface="Script cole"/>
                        </a:defRPr>
                      </a:pPr>
                      <a:r>
                        <a:rPr lang="fr-FR" dirty="0">
                          <a:solidFill>
                            <a:schemeClr val="tx1"/>
                          </a:solidFill>
                        </a:rPr>
                        <a:t>7</a:t>
                      </a:r>
                      <a:endParaRPr dirty="0">
                        <a:solidFill>
                          <a:schemeClr val="tx1"/>
                        </a:solidFill>
                      </a:endParaRPr>
                    </a:p>
                    <a:p>
                      <a:pPr algn="ctr" defTabSz="914400">
                        <a:defRPr sz="1400" b="0">
                          <a:solidFill>
                            <a:srgbClr val="000000"/>
                          </a:solidFill>
                          <a:latin typeface="Script cole"/>
                          <a:ea typeface="Script cole"/>
                          <a:cs typeface="Script cole"/>
                          <a:sym typeface="Script cole"/>
                        </a:defRPr>
                      </a:pPr>
                      <a:r>
                        <a:rPr dirty="0">
                          <a:solidFill>
                            <a:schemeClr val="tx1"/>
                          </a:solidFill>
                        </a:rPr>
                        <a:t>JUIN</a:t>
                      </a:r>
                    </a:p>
                  </a:txBody>
                  <a:tcPr marL="0" marR="0" marT="0" marB="0" anchor="ctr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914400">
                        <a:defRPr sz="1400" b="0">
                          <a:solidFill>
                            <a:srgbClr val="000000"/>
                          </a:solidFill>
                          <a:latin typeface="Script cole"/>
                          <a:ea typeface="Script cole"/>
                          <a:cs typeface="Script cole"/>
                          <a:sym typeface="Script cole"/>
                        </a:defRPr>
                      </a:pPr>
                      <a:r>
                        <a:rPr dirty="0">
                          <a:solidFill>
                            <a:schemeClr val="tx1"/>
                          </a:solidFill>
                        </a:rPr>
                        <a:t>MARDI</a:t>
                      </a:r>
                    </a:p>
                    <a:p>
                      <a:pPr algn="ctr" defTabSz="914400">
                        <a:defRPr sz="2500" b="0">
                          <a:solidFill>
                            <a:srgbClr val="000000"/>
                          </a:solidFill>
                          <a:latin typeface="Script cole"/>
                          <a:ea typeface="Script cole"/>
                          <a:cs typeface="Script cole"/>
                          <a:sym typeface="Script cole"/>
                        </a:defRPr>
                      </a:pPr>
                      <a:r>
                        <a:rPr lang="fr-FR" dirty="0">
                          <a:solidFill>
                            <a:schemeClr val="tx1"/>
                          </a:solidFill>
                        </a:rPr>
                        <a:t>8</a:t>
                      </a:r>
                      <a:endParaRPr dirty="0">
                        <a:solidFill>
                          <a:schemeClr val="tx1"/>
                        </a:solidFill>
                      </a:endParaRPr>
                    </a:p>
                    <a:p>
                      <a:pPr algn="ctr" defTabSz="914400">
                        <a:defRPr sz="1400" b="0">
                          <a:solidFill>
                            <a:srgbClr val="000000"/>
                          </a:solidFill>
                          <a:latin typeface="Script cole"/>
                          <a:ea typeface="Script cole"/>
                          <a:cs typeface="Script cole"/>
                          <a:sym typeface="Script cole"/>
                        </a:defRPr>
                      </a:pPr>
                      <a:r>
                        <a:rPr dirty="0">
                          <a:solidFill>
                            <a:schemeClr val="tx1"/>
                          </a:solidFill>
                        </a:rPr>
                        <a:t>JUIN</a:t>
                      </a:r>
                    </a:p>
                  </a:txBody>
                  <a:tcPr marL="0" marR="0" marT="0" marB="0" anchor="ctr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914400">
                        <a:defRPr sz="1400" b="0">
                          <a:solidFill>
                            <a:srgbClr val="000000"/>
                          </a:solidFill>
                          <a:latin typeface="Script cole"/>
                          <a:ea typeface="Script cole"/>
                          <a:cs typeface="Script cole"/>
                          <a:sym typeface="Script cole"/>
                        </a:defRPr>
                      </a:pPr>
                      <a:r>
                        <a:rPr dirty="0">
                          <a:solidFill>
                            <a:schemeClr val="tx1"/>
                          </a:solidFill>
                        </a:rPr>
                        <a:t>MERCREDI</a:t>
                      </a:r>
                    </a:p>
                    <a:p>
                      <a:pPr algn="ctr" defTabSz="914400">
                        <a:defRPr sz="2500" b="0">
                          <a:solidFill>
                            <a:srgbClr val="000000"/>
                          </a:solidFill>
                          <a:latin typeface="Script cole"/>
                          <a:ea typeface="Script cole"/>
                          <a:cs typeface="Script cole"/>
                          <a:sym typeface="Script cole"/>
                        </a:defRPr>
                      </a:pPr>
                      <a:r>
                        <a:rPr lang="fr-FR" dirty="0">
                          <a:solidFill>
                            <a:schemeClr val="tx1"/>
                          </a:solidFill>
                        </a:rPr>
                        <a:t>9</a:t>
                      </a:r>
                      <a:endParaRPr sz="1000" baseline="30000" dirty="0">
                        <a:solidFill>
                          <a:schemeClr val="tx1"/>
                        </a:solidFill>
                      </a:endParaRPr>
                    </a:p>
                    <a:p>
                      <a:pPr algn="ctr" defTabSz="914400">
                        <a:defRPr sz="1400" b="0">
                          <a:solidFill>
                            <a:srgbClr val="000000"/>
                          </a:solidFill>
                          <a:latin typeface="Script cole"/>
                          <a:ea typeface="Script cole"/>
                          <a:cs typeface="Script cole"/>
                          <a:sym typeface="Script cole"/>
                        </a:defRPr>
                      </a:pPr>
                      <a:r>
                        <a:rPr dirty="0">
                          <a:solidFill>
                            <a:schemeClr val="tx1"/>
                          </a:solidFill>
                        </a:rPr>
                        <a:t>JUIN</a:t>
                      </a:r>
                    </a:p>
                  </a:txBody>
                  <a:tcPr marL="0" marR="0" marT="0" marB="0" anchor="ctr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914400">
                        <a:defRPr sz="1400" b="0">
                          <a:solidFill>
                            <a:srgbClr val="000000"/>
                          </a:solidFill>
                          <a:latin typeface="Script cole"/>
                          <a:ea typeface="Script cole"/>
                          <a:cs typeface="Script cole"/>
                          <a:sym typeface="Script cole"/>
                        </a:defRPr>
                      </a:pPr>
                      <a:r>
                        <a:rPr dirty="0">
                          <a:solidFill>
                            <a:schemeClr val="tx1"/>
                          </a:solidFill>
                        </a:rPr>
                        <a:t>JEUDI</a:t>
                      </a:r>
                    </a:p>
                    <a:p>
                      <a:pPr algn="ctr" defTabSz="914400">
                        <a:defRPr sz="2500" b="0">
                          <a:solidFill>
                            <a:srgbClr val="000000"/>
                          </a:solidFill>
                          <a:latin typeface="Script cole"/>
                          <a:ea typeface="Script cole"/>
                          <a:cs typeface="Script cole"/>
                          <a:sym typeface="Script cole"/>
                        </a:defRPr>
                      </a:pPr>
                      <a:r>
                        <a:rPr dirty="0">
                          <a:solidFill>
                            <a:schemeClr val="tx1"/>
                          </a:solidFill>
                        </a:rPr>
                        <a:t>1</a:t>
                      </a:r>
                      <a:r>
                        <a:rPr lang="fr-FR" dirty="0">
                          <a:solidFill>
                            <a:schemeClr val="tx1"/>
                          </a:solidFill>
                        </a:rPr>
                        <a:t>0</a:t>
                      </a:r>
                      <a:endParaRPr dirty="0">
                        <a:solidFill>
                          <a:schemeClr val="tx1"/>
                        </a:solidFill>
                      </a:endParaRPr>
                    </a:p>
                    <a:p>
                      <a:pPr algn="ctr" defTabSz="914400">
                        <a:defRPr sz="1400" b="0">
                          <a:solidFill>
                            <a:srgbClr val="000000"/>
                          </a:solidFill>
                          <a:latin typeface="Script cole"/>
                          <a:ea typeface="Script cole"/>
                          <a:cs typeface="Script cole"/>
                          <a:sym typeface="Script cole"/>
                        </a:defRPr>
                      </a:pPr>
                      <a:r>
                        <a:rPr dirty="0">
                          <a:solidFill>
                            <a:schemeClr val="tx1"/>
                          </a:solidFill>
                        </a:rPr>
                        <a:t>JUIN</a:t>
                      </a:r>
                    </a:p>
                  </a:txBody>
                  <a:tcPr marL="0" marR="0" marT="0" marB="0" anchor="ctr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914400">
                        <a:defRPr sz="1400" b="0">
                          <a:solidFill>
                            <a:srgbClr val="000000"/>
                          </a:solidFill>
                          <a:latin typeface="Script cole"/>
                          <a:ea typeface="Script cole"/>
                          <a:cs typeface="Script cole"/>
                          <a:sym typeface="Script cole"/>
                        </a:defRPr>
                      </a:pPr>
                      <a:r>
                        <a:rPr dirty="0">
                          <a:solidFill>
                            <a:schemeClr val="tx1"/>
                          </a:solidFill>
                        </a:rPr>
                        <a:t>VENDREDI</a:t>
                      </a:r>
                    </a:p>
                    <a:p>
                      <a:pPr algn="ctr" defTabSz="914400">
                        <a:defRPr sz="2500" b="0">
                          <a:solidFill>
                            <a:srgbClr val="000000"/>
                          </a:solidFill>
                          <a:latin typeface="Script cole"/>
                          <a:ea typeface="Script cole"/>
                          <a:cs typeface="Script cole"/>
                          <a:sym typeface="Script cole"/>
                        </a:defRPr>
                      </a:pPr>
                      <a:r>
                        <a:rPr dirty="0">
                          <a:solidFill>
                            <a:schemeClr val="tx1"/>
                          </a:solidFill>
                        </a:rPr>
                        <a:t>1</a:t>
                      </a:r>
                      <a:r>
                        <a:rPr lang="fr-FR" dirty="0">
                          <a:solidFill>
                            <a:schemeClr val="tx1"/>
                          </a:solidFill>
                        </a:rPr>
                        <a:t>1</a:t>
                      </a:r>
                      <a:endParaRPr baseline="30000" dirty="0">
                        <a:solidFill>
                          <a:schemeClr val="tx1"/>
                        </a:solidFill>
                      </a:endParaRPr>
                    </a:p>
                    <a:p>
                      <a:pPr algn="ctr" defTabSz="914400">
                        <a:defRPr sz="1400" b="0">
                          <a:solidFill>
                            <a:srgbClr val="000000"/>
                          </a:solidFill>
                          <a:latin typeface="Script cole"/>
                          <a:ea typeface="Script cole"/>
                          <a:cs typeface="Script cole"/>
                          <a:sym typeface="Script cole"/>
                        </a:defRPr>
                      </a:pPr>
                      <a:r>
                        <a:rPr dirty="0">
                          <a:solidFill>
                            <a:schemeClr val="tx1"/>
                          </a:solidFill>
                        </a:rPr>
                        <a:t>JUIN</a:t>
                      </a:r>
                    </a:p>
                  </a:txBody>
                  <a:tcPr marL="0" marR="0" marT="0" marB="0" anchor="ctr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914400">
                        <a:defRPr sz="1400" b="0">
                          <a:solidFill>
                            <a:srgbClr val="000000"/>
                          </a:solidFill>
                          <a:latin typeface="Script cole"/>
                          <a:ea typeface="Script cole"/>
                          <a:cs typeface="Script cole"/>
                          <a:sym typeface="Script cole"/>
                        </a:defRPr>
                      </a:pPr>
                      <a:r>
                        <a:rPr dirty="0">
                          <a:solidFill>
                            <a:schemeClr val="tx1"/>
                          </a:solidFill>
                        </a:rPr>
                        <a:t>SAMEDI </a:t>
                      </a:r>
                      <a:endParaRPr sz="1000" dirty="0">
                        <a:solidFill>
                          <a:schemeClr val="tx1"/>
                        </a:solidFill>
                      </a:endParaRPr>
                    </a:p>
                    <a:p>
                      <a:pPr algn="ctr" defTabSz="914400">
                        <a:defRPr sz="2500" b="0">
                          <a:solidFill>
                            <a:srgbClr val="000000"/>
                          </a:solidFill>
                          <a:latin typeface="Script cole"/>
                          <a:ea typeface="Script cole"/>
                          <a:cs typeface="Script cole"/>
                          <a:sym typeface="Script cole"/>
                        </a:defRPr>
                      </a:pPr>
                      <a:r>
                        <a:rPr dirty="0">
                          <a:solidFill>
                            <a:schemeClr val="tx1"/>
                          </a:solidFill>
                        </a:rPr>
                        <a:t>1</a:t>
                      </a:r>
                      <a:r>
                        <a:rPr lang="fr-FR" dirty="0">
                          <a:solidFill>
                            <a:schemeClr val="tx1"/>
                          </a:solidFill>
                        </a:rPr>
                        <a:t>2</a:t>
                      </a:r>
                      <a:endParaRPr dirty="0">
                        <a:solidFill>
                          <a:schemeClr val="tx1"/>
                        </a:solidFill>
                      </a:endParaRPr>
                    </a:p>
                    <a:p>
                      <a:pPr algn="ctr" defTabSz="914400">
                        <a:defRPr sz="1400" b="0">
                          <a:solidFill>
                            <a:srgbClr val="000000"/>
                          </a:solidFill>
                          <a:latin typeface="Script cole"/>
                          <a:ea typeface="Script cole"/>
                          <a:cs typeface="Script cole"/>
                          <a:sym typeface="Script cole"/>
                        </a:defRPr>
                      </a:pPr>
                      <a:r>
                        <a:rPr dirty="0">
                          <a:solidFill>
                            <a:schemeClr val="tx1"/>
                          </a:solidFill>
                        </a:rPr>
                        <a:t>JUIN</a:t>
                      </a:r>
                    </a:p>
                  </a:txBody>
                  <a:tcPr marL="0" marR="0" marT="0" marB="0" anchor="ctr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914400">
                        <a:defRPr sz="1400" b="0">
                          <a:solidFill>
                            <a:srgbClr val="000000"/>
                          </a:solidFill>
                          <a:latin typeface="Script cole"/>
                          <a:ea typeface="Script cole"/>
                          <a:cs typeface="Script cole"/>
                          <a:sym typeface="Script cole"/>
                        </a:defRPr>
                      </a:pPr>
                      <a:r>
                        <a:rPr dirty="0">
                          <a:solidFill>
                            <a:schemeClr val="tx1"/>
                          </a:solidFill>
                        </a:rPr>
                        <a:t>DIMANCHE</a:t>
                      </a:r>
                    </a:p>
                    <a:p>
                      <a:pPr algn="ctr" defTabSz="914400">
                        <a:defRPr sz="2500" b="0">
                          <a:solidFill>
                            <a:srgbClr val="000000"/>
                          </a:solidFill>
                          <a:latin typeface="Script cole"/>
                          <a:ea typeface="Script cole"/>
                          <a:cs typeface="Script cole"/>
                          <a:sym typeface="Script cole"/>
                        </a:defRPr>
                      </a:pPr>
                      <a:r>
                        <a:rPr dirty="0">
                          <a:solidFill>
                            <a:schemeClr val="tx1"/>
                          </a:solidFill>
                        </a:rPr>
                        <a:t>1</a:t>
                      </a:r>
                      <a:r>
                        <a:rPr lang="fr-FR" dirty="0">
                          <a:solidFill>
                            <a:schemeClr val="tx1"/>
                          </a:solidFill>
                        </a:rPr>
                        <a:t>3</a:t>
                      </a:r>
                      <a:endParaRPr sz="1400" dirty="0">
                        <a:solidFill>
                          <a:schemeClr val="tx1"/>
                        </a:solidFill>
                      </a:endParaRPr>
                    </a:p>
                    <a:p>
                      <a:pPr algn="ctr" defTabSz="914400">
                        <a:defRPr sz="1400" b="0">
                          <a:solidFill>
                            <a:srgbClr val="000000"/>
                          </a:solidFill>
                          <a:latin typeface="Script cole"/>
                          <a:ea typeface="Script cole"/>
                          <a:cs typeface="Script cole"/>
                          <a:sym typeface="Script cole"/>
                        </a:defRPr>
                      </a:pPr>
                      <a:r>
                        <a:rPr dirty="0">
                          <a:solidFill>
                            <a:schemeClr val="tx1"/>
                          </a:solidFill>
                        </a:rPr>
                        <a:t>JUIN</a:t>
                      </a:r>
                    </a:p>
                  </a:txBody>
                  <a:tcPr marL="0" marR="0" marT="0" marB="0" anchor="ctr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914400">
                        <a:defRPr sz="1400" b="0">
                          <a:solidFill>
                            <a:srgbClr val="000000"/>
                          </a:solidFill>
                          <a:latin typeface="Script cole"/>
                          <a:ea typeface="Script cole"/>
                          <a:cs typeface="Script cole"/>
                          <a:sym typeface="Script cole"/>
                        </a:defRPr>
                      </a:pPr>
                      <a:r>
                        <a:rPr dirty="0">
                          <a:solidFill>
                            <a:schemeClr val="tx1"/>
                          </a:solidFill>
                        </a:rPr>
                        <a:t>LUNDI</a:t>
                      </a:r>
                    </a:p>
                    <a:p>
                      <a:pPr algn="ctr" defTabSz="914400">
                        <a:defRPr sz="2500" b="0">
                          <a:solidFill>
                            <a:srgbClr val="000000"/>
                          </a:solidFill>
                          <a:latin typeface="Script cole"/>
                          <a:ea typeface="Script cole"/>
                          <a:cs typeface="Script cole"/>
                          <a:sym typeface="Script cole"/>
                        </a:defRPr>
                      </a:pPr>
                      <a:r>
                        <a:rPr lang="fr-FR" sz="2500" baseline="0" dirty="0">
                          <a:solidFill>
                            <a:schemeClr val="tx1"/>
                          </a:solidFill>
                        </a:rPr>
                        <a:t>14</a:t>
                      </a:r>
                      <a:endParaRPr sz="1000" baseline="30000" dirty="0">
                        <a:solidFill>
                          <a:schemeClr val="tx1"/>
                        </a:solidFill>
                      </a:endParaRPr>
                    </a:p>
                    <a:p>
                      <a:pPr algn="ctr" defTabSz="914400">
                        <a:defRPr sz="1400" b="0">
                          <a:solidFill>
                            <a:srgbClr val="000000"/>
                          </a:solidFill>
                          <a:latin typeface="Script cole"/>
                          <a:ea typeface="Script cole"/>
                          <a:cs typeface="Script cole"/>
                          <a:sym typeface="Script cole"/>
                        </a:defRPr>
                      </a:pPr>
                      <a:r>
                        <a:rPr dirty="0">
                          <a:solidFill>
                            <a:schemeClr val="tx1"/>
                          </a:solidFill>
                        </a:rPr>
                        <a:t>JUIN</a:t>
                      </a:r>
                    </a:p>
                  </a:txBody>
                  <a:tcPr marL="0" marR="0" marT="0" marB="0" anchor="ctr" horzOverflow="overflow">
                    <a:lnL w="12700">
                      <a:solidFill>
                        <a:srgbClr val="000000"/>
                      </a:solidFill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914400">
                        <a:defRPr sz="1400" b="0">
                          <a:solidFill>
                            <a:srgbClr val="000000"/>
                          </a:solidFill>
                          <a:latin typeface="Script cole"/>
                          <a:ea typeface="Script cole"/>
                          <a:cs typeface="Script cole"/>
                          <a:sym typeface="Script cole"/>
                        </a:defRPr>
                      </a:pPr>
                      <a:r>
                        <a:rPr lang="fr-FR" dirty="0">
                          <a:solidFill>
                            <a:schemeClr val="tx1"/>
                          </a:solidFill>
                        </a:rPr>
                        <a:t>MARDI</a:t>
                      </a:r>
                    </a:p>
                    <a:p>
                      <a:pPr algn="ctr" defTabSz="914400">
                        <a:defRPr sz="2500" b="0">
                          <a:solidFill>
                            <a:srgbClr val="000000"/>
                          </a:solidFill>
                          <a:latin typeface="Script cole"/>
                          <a:ea typeface="Script cole"/>
                          <a:cs typeface="Script cole"/>
                          <a:sym typeface="Script cole"/>
                        </a:defRPr>
                      </a:pPr>
                      <a:r>
                        <a:rPr lang="fr-FR" dirty="0">
                          <a:solidFill>
                            <a:schemeClr val="tx1"/>
                          </a:solidFill>
                        </a:rPr>
                        <a:t>15</a:t>
                      </a:r>
                    </a:p>
                    <a:p>
                      <a:pPr algn="ctr" defTabSz="914400">
                        <a:defRPr sz="1400" b="0">
                          <a:solidFill>
                            <a:srgbClr val="000000"/>
                          </a:solidFill>
                          <a:latin typeface="Script cole"/>
                          <a:ea typeface="Script cole"/>
                          <a:cs typeface="Script cole"/>
                          <a:sym typeface="Script cole"/>
                        </a:defRPr>
                      </a:pPr>
                      <a:r>
                        <a:rPr lang="fr-FR" dirty="0">
                          <a:solidFill>
                            <a:schemeClr val="tx1"/>
                          </a:solidFill>
                        </a:rPr>
                        <a:t>JUIN</a:t>
                      </a:r>
                    </a:p>
                  </a:txBody>
                  <a:tcPr marL="0" marR="0" marT="0" marB="0" anchor="ctr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904192">
                <a:tc>
                  <a:txBody>
                    <a:bodyPr/>
                    <a:lstStyle/>
                    <a:p>
                      <a:pPr algn="l" defTabSz="914400">
                        <a:defRPr sz="1800">
                          <a:latin typeface="Chinacat"/>
                          <a:ea typeface="Chinacat"/>
                          <a:cs typeface="Chinacat"/>
                          <a:sym typeface="Chinacat"/>
                        </a:defRPr>
                      </a:pPr>
                      <a:endParaRPr dirty="0"/>
                    </a:p>
                  </a:txBody>
                  <a:tcPr marL="45720" marR="45720" anchor="ctr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defTabSz="914400">
                        <a:defRPr sz="1800">
                          <a:latin typeface="Chinacat"/>
                          <a:ea typeface="Chinacat"/>
                          <a:cs typeface="Chinacat"/>
                          <a:sym typeface="Chinacat"/>
                        </a:defRPr>
                      </a:pPr>
                      <a:endParaRPr/>
                    </a:p>
                  </a:txBody>
                  <a:tcPr marL="45720" marR="45720" anchor="ctr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defTabSz="914400">
                        <a:defRPr sz="1800">
                          <a:latin typeface="Chinacat"/>
                          <a:ea typeface="Chinacat"/>
                          <a:cs typeface="Chinacat"/>
                          <a:sym typeface="Chinacat"/>
                        </a:defRPr>
                      </a:pPr>
                      <a:endParaRPr dirty="0"/>
                    </a:p>
                  </a:txBody>
                  <a:tcPr marL="45720" marR="45720" anchor="ctr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defTabSz="914400">
                        <a:defRPr sz="1800">
                          <a:latin typeface="Chinacat"/>
                          <a:ea typeface="Chinacat"/>
                          <a:cs typeface="Chinacat"/>
                          <a:sym typeface="Chinacat"/>
                        </a:defRPr>
                      </a:pPr>
                      <a:endParaRPr/>
                    </a:p>
                  </a:txBody>
                  <a:tcPr marL="45720" marR="45720" anchor="ctr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defTabSz="914400">
                        <a:defRPr sz="1800">
                          <a:latin typeface="Chinacat"/>
                          <a:ea typeface="Chinacat"/>
                          <a:cs typeface="Chinacat"/>
                          <a:sym typeface="Chinacat"/>
                        </a:defRPr>
                      </a:pPr>
                      <a:endParaRPr/>
                    </a:p>
                  </a:txBody>
                  <a:tcPr marL="45720" marR="45720" anchor="ctr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defTabSz="914400">
                        <a:defRPr sz="1800">
                          <a:latin typeface="Chinacat"/>
                          <a:ea typeface="Chinacat"/>
                          <a:cs typeface="Chinacat"/>
                          <a:sym typeface="Chinacat"/>
                        </a:defRPr>
                      </a:pPr>
                      <a:endParaRPr/>
                    </a:p>
                  </a:txBody>
                  <a:tcPr marL="45720" marR="45720" anchor="ctr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l" defTabSz="914400">
                        <a:defRPr sz="1800">
                          <a:latin typeface="Chinacat"/>
                          <a:ea typeface="Chinacat"/>
                          <a:cs typeface="Chinacat"/>
                          <a:sym typeface="Chinacat"/>
                        </a:defRPr>
                      </a:pPr>
                      <a:endParaRPr/>
                    </a:p>
                  </a:txBody>
                  <a:tcPr marL="45720" marR="45720" anchor="ctr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l" defTabSz="914400">
                        <a:defRPr sz="1800">
                          <a:latin typeface="Chinacat"/>
                          <a:ea typeface="Chinacat"/>
                          <a:cs typeface="Chinacat"/>
                          <a:sym typeface="Chinacat"/>
                        </a:defRPr>
                      </a:pPr>
                      <a:endParaRPr/>
                    </a:p>
                  </a:txBody>
                  <a:tcPr marL="45720" marR="45720" anchor="ctr" horzOverflow="overflow">
                    <a:lnL w="12700">
                      <a:solidFill>
                        <a:srgbClr val="000000"/>
                      </a:solidFill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defTabSz="914400">
                        <a:defRPr sz="1800">
                          <a:latin typeface="Chinacat"/>
                          <a:ea typeface="Chinacat"/>
                          <a:cs typeface="Chinacat"/>
                          <a:sym typeface="Chinacat"/>
                        </a:defRPr>
                      </a:pPr>
                      <a:endParaRPr/>
                    </a:p>
                  </a:txBody>
                  <a:tcPr marL="45720" marR="45720" anchor="ctr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175449">
                <a:tc>
                  <a:txBody>
                    <a:bodyPr/>
                    <a:lstStyle/>
                    <a:p>
                      <a:pPr algn="l" defTabSz="914400">
                        <a:defRPr sz="1800">
                          <a:latin typeface="Chinacat"/>
                          <a:ea typeface="Chinacat"/>
                          <a:cs typeface="Chinacat"/>
                          <a:sym typeface="Chinacat"/>
                        </a:defRPr>
                      </a:pPr>
                      <a:endParaRPr dirty="0"/>
                    </a:p>
                  </a:txBody>
                  <a:tcPr marL="45720" marR="45720" anchor="ctr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defTabSz="914400">
                        <a:defRPr sz="1800">
                          <a:latin typeface="Chinacat"/>
                          <a:ea typeface="Chinacat"/>
                          <a:cs typeface="Chinacat"/>
                          <a:sym typeface="Chinacat"/>
                        </a:defRPr>
                      </a:pPr>
                      <a:endParaRPr/>
                    </a:p>
                  </a:txBody>
                  <a:tcPr marL="45720" marR="45720" anchor="ctr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defTabSz="914400">
                        <a:defRPr sz="1800">
                          <a:latin typeface="Chinacat"/>
                          <a:ea typeface="Chinacat"/>
                          <a:cs typeface="Chinacat"/>
                          <a:sym typeface="Chinacat"/>
                        </a:defRPr>
                      </a:pPr>
                      <a:endParaRPr dirty="0"/>
                    </a:p>
                  </a:txBody>
                  <a:tcPr marL="45720" marR="45720" anchor="ctr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defTabSz="914400">
                        <a:defRPr sz="1800">
                          <a:latin typeface="Chinacat"/>
                          <a:ea typeface="Chinacat"/>
                          <a:cs typeface="Chinacat"/>
                          <a:sym typeface="Chinacat"/>
                        </a:defRPr>
                      </a:pPr>
                      <a:endParaRPr/>
                    </a:p>
                  </a:txBody>
                  <a:tcPr marL="45720" marR="45720" anchor="ctr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defTabSz="914400">
                        <a:defRPr sz="1800">
                          <a:latin typeface="Chinacat"/>
                          <a:ea typeface="Chinacat"/>
                          <a:cs typeface="Chinacat"/>
                          <a:sym typeface="Chinacat"/>
                        </a:defRPr>
                      </a:pPr>
                      <a:endParaRPr/>
                    </a:p>
                  </a:txBody>
                  <a:tcPr marL="45720" marR="45720" anchor="ctr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defTabSz="914400">
                        <a:defRPr sz="1800">
                          <a:latin typeface="Chinacat"/>
                          <a:ea typeface="Chinacat"/>
                          <a:cs typeface="Chinacat"/>
                          <a:sym typeface="Chinacat"/>
                        </a:defRPr>
                      </a:pPr>
                      <a:endParaRPr/>
                    </a:p>
                  </a:txBody>
                  <a:tcPr marL="45720" marR="45720" anchor="ctr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l" defTabSz="914400">
                        <a:defRPr sz="1800">
                          <a:latin typeface="Chinacat"/>
                          <a:ea typeface="Chinacat"/>
                          <a:cs typeface="Chinacat"/>
                          <a:sym typeface="Chinacat"/>
                        </a:defRPr>
                      </a:pPr>
                      <a:endParaRPr/>
                    </a:p>
                  </a:txBody>
                  <a:tcPr marL="45720" marR="45720" anchor="ctr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l" defTabSz="914400">
                        <a:defRPr sz="1800">
                          <a:latin typeface="Chinacat"/>
                          <a:ea typeface="Chinacat"/>
                          <a:cs typeface="Chinacat"/>
                          <a:sym typeface="Chinacat"/>
                        </a:defRPr>
                      </a:pPr>
                      <a:endParaRPr dirty="0"/>
                    </a:p>
                  </a:txBody>
                  <a:tcPr marL="45720" marR="45720" anchor="ctr" horzOverflow="overflow">
                    <a:lnL w="12700">
                      <a:solidFill>
                        <a:srgbClr val="000000"/>
                      </a:solidFill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defTabSz="914400">
                        <a:defRPr sz="1800">
                          <a:latin typeface="Chinacat"/>
                          <a:ea typeface="Chinacat"/>
                          <a:cs typeface="Chinacat"/>
                          <a:sym typeface="Chinacat"/>
                        </a:defRPr>
                      </a:pPr>
                      <a:endParaRPr/>
                    </a:p>
                  </a:txBody>
                  <a:tcPr marL="45720" marR="45720" anchor="ctr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32934">
                <a:tc>
                  <a:txBody>
                    <a:bodyPr/>
                    <a:lstStyle/>
                    <a:p>
                      <a:pPr algn="l" defTabSz="914400">
                        <a:defRPr sz="1800">
                          <a:latin typeface="Chinacat"/>
                          <a:ea typeface="Chinacat"/>
                          <a:cs typeface="Chinacat"/>
                          <a:sym typeface="Chinacat"/>
                        </a:defRPr>
                      </a:pPr>
                      <a:endParaRPr dirty="0"/>
                    </a:p>
                  </a:txBody>
                  <a:tcPr marL="45720" marR="45720" anchor="ctr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defTabSz="914400">
                        <a:defRPr sz="1800">
                          <a:latin typeface="Chinacat"/>
                          <a:ea typeface="Chinacat"/>
                          <a:cs typeface="Chinacat"/>
                          <a:sym typeface="Chinacat"/>
                        </a:defRPr>
                      </a:pPr>
                      <a:endParaRPr/>
                    </a:p>
                  </a:txBody>
                  <a:tcPr marL="45720" marR="45720" anchor="ctr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defTabSz="914400">
                        <a:defRPr sz="1800">
                          <a:latin typeface="Chinacat"/>
                          <a:ea typeface="Chinacat"/>
                          <a:cs typeface="Chinacat"/>
                          <a:sym typeface="Chinacat"/>
                        </a:defRPr>
                      </a:pPr>
                      <a:endParaRPr/>
                    </a:p>
                  </a:txBody>
                  <a:tcPr marL="45720" marR="45720" anchor="ctr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l" defTabSz="914400">
                        <a:defRPr sz="1800">
                          <a:latin typeface="Chinacat"/>
                          <a:ea typeface="Chinacat"/>
                          <a:cs typeface="Chinacat"/>
                          <a:sym typeface="Chinacat"/>
                        </a:defRPr>
                      </a:pPr>
                      <a:endParaRPr/>
                    </a:p>
                  </a:txBody>
                  <a:tcPr marL="45720" marR="45720" anchor="ctr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defTabSz="914400">
                        <a:defRPr sz="1800">
                          <a:latin typeface="Chinacat"/>
                          <a:ea typeface="Chinacat"/>
                          <a:cs typeface="Chinacat"/>
                          <a:sym typeface="Chinacat"/>
                        </a:defRPr>
                      </a:pPr>
                      <a:endParaRPr/>
                    </a:p>
                  </a:txBody>
                  <a:tcPr marL="45720" marR="45720" anchor="ctr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defTabSz="914400">
                        <a:defRPr sz="1800">
                          <a:latin typeface="Chinacat"/>
                          <a:ea typeface="Chinacat"/>
                          <a:cs typeface="Chinacat"/>
                          <a:sym typeface="Chinacat"/>
                        </a:defRPr>
                      </a:pPr>
                      <a:endParaRPr/>
                    </a:p>
                  </a:txBody>
                  <a:tcPr marL="45720" marR="45720" anchor="ctr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l" defTabSz="914400">
                        <a:defRPr sz="1800">
                          <a:latin typeface="Chinacat"/>
                          <a:ea typeface="Chinacat"/>
                          <a:cs typeface="Chinacat"/>
                          <a:sym typeface="Chinacat"/>
                        </a:defRPr>
                      </a:pPr>
                      <a:endParaRPr/>
                    </a:p>
                  </a:txBody>
                  <a:tcPr marL="45720" marR="45720" anchor="ctr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l" defTabSz="914400">
                        <a:defRPr sz="1800">
                          <a:latin typeface="Chinacat"/>
                          <a:ea typeface="Chinacat"/>
                          <a:cs typeface="Chinacat"/>
                          <a:sym typeface="Chinacat"/>
                        </a:defRPr>
                      </a:pPr>
                      <a:endParaRPr/>
                    </a:p>
                  </a:txBody>
                  <a:tcPr marL="45720" marR="45720" anchor="ctr" horzOverflow="overflow">
                    <a:lnL w="12700">
                      <a:solidFill>
                        <a:srgbClr val="000000"/>
                      </a:solidFill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defTabSz="914400">
                        <a:defRPr sz="1800">
                          <a:latin typeface="Chinacat"/>
                          <a:ea typeface="Chinacat"/>
                          <a:cs typeface="Chinacat"/>
                          <a:sym typeface="Chinacat"/>
                        </a:defRPr>
                      </a:pPr>
                      <a:endParaRPr/>
                    </a:p>
                  </a:txBody>
                  <a:tcPr marL="45720" marR="45720" anchor="ctr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175449">
                <a:tc>
                  <a:txBody>
                    <a:bodyPr/>
                    <a:lstStyle/>
                    <a:p>
                      <a:pPr algn="l" defTabSz="914400">
                        <a:defRPr sz="1800">
                          <a:latin typeface="Chinacat"/>
                          <a:ea typeface="Chinacat"/>
                          <a:cs typeface="Chinacat"/>
                          <a:sym typeface="Chinacat"/>
                        </a:defRPr>
                      </a:pPr>
                      <a:endParaRPr dirty="0"/>
                    </a:p>
                  </a:txBody>
                  <a:tcPr marL="45720" marR="45720" anchor="ctr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defTabSz="914400">
                        <a:defRPr sz="1800">
                          <a:latin typeface="Chinacat"/>
                          <a:ea typeface="Chinacat"/>
                          <a:cs typeface="Chinacat"/>
                          <a:sym typeface="Chinacat"/>
                        </a:defRPr>
                      </a:pPr>
                      <a:endParaRPr/>
                    </a:p>
                  </a:txBody>
                  <a:tcPr marL="45720" marR="45720" anchor="ctr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defTabSz="914400">
                        <a:defRPr sz="1800">
                          <a:latin typeface="Chinacat"/>
                          <a:ea typeface="Chinacat"/>
                          <a:cs typeface="Chinacat"/>
                          <a:sym typeface="Chinacat"/>
                        </a:defRPr>
                      </a:pPr>
                      <a:endParaRPr/>
                    </a:p>
                  </a:txBody>
                  <a:tcPr marL="45720" marR="45720" anchor="ctr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l" defTabSz="914400">
                        <a:defRPr sz="1800">
                          <a:latin typeface="Chinacat"/>
                          <a:ea typeface="Chinacat"/>
                          <a:cs typeface="Chinacat"/>
                          <a:sym typeface="Chinacat"/>
                        </a:defRPr>
                      </a:pPr>
                      <a:endParaRPr/>
                    </a:p>
                  </a:txBody>
                  <a:tcPr marL="45720" marR="45720" anchor="ctr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defTabSz="914400">
                        <a:defRPr sz="1800">
                          <a:latin typeface="Chinacat"/>
                          <a:ea typeface="Chinacat"/>
                          <a:cs typeface="Chinacat"/>
                          <a:sym typeface="Chinacat"/>
                        </a:defRPr>
                      </a:pPr>
                      <a:endParaRPr/>
                    </a:p>
                  </a:txBody>
                  <a:tcPr marL="45720" marR="45720" anchor="ctr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defTabSz="914400">
                        <a:defRPr sz="1800">
                          <a:latin typeface="Chinacat"/>
                          <a:ea typeface="Chinacat"/>
                          <a:cs typeface="Chinacat"/>
                          <a:sym typeface="Chinacat"/>
                        </a:defRPr>
                      </a:pPr>
                      <a:endParaRPr/>
                    </a:p>
                  </a:txBody>
                  <a:tcPr marL="45720" marR="45720" anchor="ctr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l" defTabSz="914400">
                        <a:defRPr sz="1800">
                          <a:latin typeface="Chinacat"/>
                          <a:ea typeface="Chinacat"/>
                          <a:cs typeface="Chinacat"/>
                          <a:sym typeface="Chinacat"/>
                        </a:defRPr>
                      </a:pPr>
                      <a:endParaRPr/>
                    </a:p>
                  </a:txBody>
                  <a:tcPr marL="45720" marR="45720" anchor="ctr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l" defTabSz="914400">
                        <a:defRPr sz="1800">
                          <a:latin typeface="Chinacat"/>
                          <a:ea typeface="Chinacat"/>
                          <a:cs typeface="Chinacat"/>
                          <a:sym typeface="Chinacat"/>
                        </a:defRPr>
                      </a:pPr>
                      <a:endParaRPr dirty="0"/>
                    </a:p>
                  </a:txBody>
                  <a:tcPr marL="45720" marR="45720" anchor="ctr" horzOverflow="overflow">
                    <a:lnL w="12700">
                      <a:solidFill>
                        <a:srgbClr val="000000"/>
                      </a:solidFill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defTabSz="914400">
                        <a:defRPr sz="1800">
                          <a:latin typeface="Chinacat"/>
                          <a:ea typeface="Chinacat"/>
                          <a:cs typeface="Chinacat"/>
                          <a:sym typeface="Chinacat"/>
                        </a:defRPr>
                      </a:pPr>
                      <a:endParaRPr dirty="0"/>
                    </a:p>
                  </a:txBody>
                  <a:tcPr marL="45720" marR="45720" anchor="ctr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pic>
        <p:nvPicPr>
          <p:cNvPr id="233" name="Image 6" descr="Image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733438" y="2339998"/>
            <a:ext cx="952532" cy="643245"/>
          </a:xfrm>
          <a:prstGeom prst="rect">
            <a:avLst/>
          </a:prstGeom>
          <a:ln w="12700">
            <a:miter lim="400000"/>
          </a:ln>
        </p:spPr>
      </p:pic>
      <p:pic>
        <p:nvPicPr>
          <p:cNvPr id="234" name="Image 7" descr="Image 7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630271" y="2265487"/>
            <a:ext cx="772885" cy="792268"/>
          </a:xfrm>
          <a:prstGeom prst="rect">
            <a:avLst/>
          </a:prstGeom>
          <a:ln w="12700">
            <a:miter lim="400000"/>
          </a:ln>
        </p:spPr>
      </p:pic>
      <p:pic>
        <p:nvPicPr>
          <p:cNvPr id="235" name="Image 8" descr="Image 8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489200" y="2339999"/>
            <a:ext cx="952532" cy="643245"/>
          </a:xfrm>
          <a:prstGeom prst="rect">
            <a:avLst/>
          </a:prstGeom>
          <a:ln w="12700">
            <a:miter lim="400000"/>
          </a:ln>
        </p:spPr>
      </p:pic>
      <p:pic>
        <p:nvPicPr>
          <p:cNvPr id="236" name="Image 9" descr="Image 9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4313" y="2343637"/>
            <a:ext cx="952532" cy="643245"/>
          </a:xfrm>
          <a:prstGeom prst="rect">
            <a:avLst/>
          </a:prstGeom>
          <a:ln w="12700">
            <a:miter lim="400000"/>
          </a:ln>
        </p:spPr>
      </p:pic>
      <p:pic>
        <p:nvPicPr>
          <p:cNvPr id="237" name="Image 10" descr="Image 10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789600" y="2242798"/>
            <a:ext cx="772885" cy="792268"/>
          </a:xfrm>
          <a:prstGeom prst="rect">
            <a:avLst/>
          </a:prstGeom>
          <a:ln w="12700">
            <a:miter lim="400000"/>
          </a:ln>
        </p:spPr>
      </p:pic>
      <p:pic>
        <p:nvPicPr>
          <p:cNvPr id="238" name="Image 12" descr="Image 1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859600" y="2339999"/>
            <a:ext cx="952532" cy="643245"/>
          </a:xfrm>
          <a:prstGeom prst="rect">
            <a:avLst/>
          </a:prstGeom>
          <a:ln w="12700">
            <a:miter lim="400000"/>
          </a:ln>
        </p:spPr>
      </p:pic>
      <p:pic>
        <p:nvPicPr>
          <p:cNvPr id="239" name="Image 13" descr="Image 13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249393" y="2265487"/>
            <a:ext cx="772885" cy="792268"/>
          </a:xfrm>
          <a:prstGeom prst="rect">
            <a:avLst/>
          </a:prstGeom>
          <a:ln w="12700">
            <a:miter lim="400000"/>
          </a:ln>
        </p:spPr>
      </p:pic>
      <p:sp>
        <p:nvSpPr>
          <p:cNvPr id="240" name="ZoneTexte 24"/>
          <p:cNvSpPr txBox="1"/>
          <p:nvPr/>
        </p:nvSpPr>
        <p:spPr>
          <a:xfrm>
            <a:off x="1480679" y="-1"/>
            <a:ext cx="4166244" cy="11201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>
            <a:lvl1pPr>
              <a:defRPr sz="6600">
                <a:solidFill>
                  <a:srgbClr val="FFFFFF"/>
                </a:solidFill>
              </a:defRPr>
            </a:lvl1pPr>
          </a:lstStyle>
          <a:p>
            <a:r>
              <a:t>PRINTEMPS</a:t>
            </a:r>
          </a:p>
        </p:txBody>
      </p:sp>
      <p:pic>
        <p:nvPicPr>
          <p:cNvPr id="244" name="Image 27" descr="Image 27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61225" y="4205490"/>
            <a:ext cx="732497" cy="732496"/>
          </a:xfrm>
          <a:prstGeom prst="rect">
            <a:avLst/>
          </a:prstGeom>
          <a:ln w="12700">
            <a:miter lim="400000"/>
          </a:ln>
        </p:spPr>
      </p:pic>
      <p:pic>
        <p:nvPicPr>
          <p:cNvPr id="245" name="Image 28" descr="Image 28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306932" y="4205490"/>
            <a:ext cx="732496" cy="732496"/>
          </a:xfrm>
          <a:prstGeom prst="rect">
            <a:avLst/>
          </a:prstGeom>
          <a:ln w="12700">
            <a:miter lim="400000"/>
          </a:ln>
        </p:spPr>
      </p:pic>
      <p:pic>
        <p:nvPicPr>
          <p:cNvPr id="246" name="Image 29" descr="Image 29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354615" y="4223201"/>
            <a:ext cx="732496" cy="732496"/>
          </a:xfrm>
          <a:prstGeom prst="rect">
            <a:avLst/>
          </a:prstGeom>
          <a:ln w="12700">
            <a:miter lim="400000"/>
          </a:ln>
        </p:spPr>
      </p:pic>
      <p:pic>
        <p:nvPicPr>
          <p:cNvPr id="247" name="Image 30" descr="Image 30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491248" y="4223199"/>
            <a:ext cx="732496" cy="732496"/>
          </a:xfrm>
          <a:prstGeom prst="rect">
            <a:avLst/>
          </a:prstGeom>
          <a:ln w="12700">
            <a:miter lim="400000"/>
          </a:ln>
        </p:spPr>
      </p:pic>
      <p:pic>
        <p:nvPicPr>
          <p:cNvPr id="248" name="Image 31" descr="Image 31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628984" y="4223199"/>
            <a:ext cx="732496" cy="732496"/>
          </a:xfrm>
          <a:prstGeom prst="rect">
            <a:avLst/>
          </a:prstGeom>
          <a:ln w="12700">
            <a:miter lim="400000"/>
          </a:ln>
        </p:spPr>
      </p:pic>
      <p:pic>
        <p:nvPicPr>
          <p:cNvPr id="249" name="Image 32" descr="Image 32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651451" y="4223199"/>
            <a:ext cx="732496" cy="732496"/>
          </a:xfrm>
          <a:prstGeom prst="rect">
            <a:avLst/>
          </a:prstGeom>
          <a:ln w="12700">
            <a:miter lim="400000"/>
          </a:ln>
        </p:spPr>
      </p:pic>
      <p:pic>
        <p:nvPicPr>
          <p:cNvPr id="250" name="Image 33" descr="Image 33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756258" y="4223199"/>
            <a:ext cx="732496" cy="732496"/>
          </a:xfrm>
          <a:prstGeom prst="rect">
            <a:avLst/>
          </a:prstGeom>
          <a:ln w="12700">
            <a:miter lim="400000"/>
          </a:ln>
        </p:spPr>
      </p:pic>
      <p:pic>
        <p:nvPicPr>
          <p:cNvPr id="251" name="Image 34" descr="Image 34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861064" y="4223199"/>
            <a:ext cx="732496" cy="732496"/>
          </a:xfrm>
          <a:prstGeom prst="rect">
            <a:avLst/>
          </a:prstGeom>
          <a:ln w="12700">
            <a:miter lim="400000"/>
          </a:ln>
        </p:spPr>
      </p:pic>
      <p:pic>
        <p:nvPicPr>
          <p:cNvPr id="252" name="Image 35" descr="Image 35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033188" y="4223198"/>
            <a:ext cx="732496" cy="732496"/>
          </a:xfrm>
          <a:prstGeom prst="rect">
            <a:avLst/>
          </a:prstGeom>
          <a:ln w="12700">
            <a:miter lim="400000"/>
          </a:ln>
        </p:spPr>
      </p:pic>
      <p:pic>
        <p:nvPicPr>
          <p:cNvPr id="2" name="Image 6" descr="Image 6">
            <a:extLst>
              <a:ext uri="{FF2B5EF4-FFF2-40B4-BE49-F238E27FC236}">
                <a16:creationId xmlns:a16="http://schemas.microsoft.com/office/drawing/2014/main" id="{32D15263-16F3-2B58-8D0B-80301E8BD3B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381230" y="2342264"/>
            <a:ext cx="952532" cy="643245"/>
          </a:xfrm>
          <a:prstGeom prst="rect">
            <a:avLst/>
          </a:prstGeom>
          <a:ln w="12700">
            <a:miter lim="400000"/>
          </a:ln>
        </p:spPr>
      </p:pic>
      <p:pic>
        <p:nvPicPr>
          <p:cNvPr id="4" name="Image 6" descr="Image 6">
            <a:extLst>
              <a:ext uri="{FF2B5EF4-FFF2-40B4-BE49-F238E27FC236}">
                <a16:creationId xmlns:a16="http://schemas.microsoft.com/office/drawing/2014/main" id="{43736F92-936E-6C2A-64A9-42AEEC19436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20030" y="2368602"/>
            <a:ext cx="952532" cy="643245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Image 1" descr="Image 1">
            <a:extLst>
              <a:ext uri="{FF2B5EF4-FFF2-40B4-BE49-F238E27FC236}">
                <a16:creationId xmlns:a16="http://schemas.microsoft.com/office/drawing/2014/main" id="{CFA3F1E4-67C2-0C6C-CFE8-C1A7619436C5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-2" b="-1489"/>
          <a:stretch>
            <a:fillRect/>
          </a:stretch>
        </p:blipFill>
        <p:spPr>
          <a:xfrm>
            <a:off x="13216" y="0"/>
            <a:ext cx="5505551" cy="6972300"/>
          </a:xfrm>
          <a:prstGeom prst="rect">
            <a:avLst/>
          </a:prstGeom>
          <a:blipFill>
            <a:blip r:embed="rId3"/>
            <a:tile tx="0" ty="0" sx="100000" sy="100000" flip="none" algn="tl"/>
          </a:blipFill>
          <a:ln w="12700">
            <a:miter lim="400000"/>
          </a:ln>
        </p:spPr>
      </p:pic>
      <p:pic>
        <p:nvPicPr>
          <p:cNvPr id="254" name="Image 1" descr="Image 1"/>
          <p:cNvPicPr>
            <a:picLocks noChangeAspect="1"/>
          </p:cNvPicPr>
          <p:nvPr/>
        </p:nvPicPr>
        <p:blipFill>
          <a:blip r:embed="rId4"/>
          <a:srcRect l="13188"/>
          <a:stretch>
            <a:fillRect/>
          </a:stretch>
        </p:blipFill>
        <p:spPr>
          <a:xfrm>
            <a:off x="5517982" y="-1"/>
            <a:ext cx="4400728" cy="6857999"/>
          </a:xfrm>
          <a:prstGeom prst="rect">
            <a:avLst/>
          </a:prstGeom>
          <a:ln w="12700">
            <a:miter lim="400000"/>
          </a:ln>
        </p:spPr>
      </p:pic>
      <p:sp>
        <p:nvSpPr>
          <p:cNvPr id="255" name="ZoneTexte 2"/>
          <p:cNvSpPr txBox="1"/>
          <p:nvPr/>
        </p:nvSpPr>
        <p:spPr>
          <a:xfrm>
            <a:off x="6625580" y="15902"/>
            <a:ext cx="2090059" cy="11201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>
            <a:lvl1pPr>
              <a:defRPr sz="6600"/>
            </a:lvl1pPr>
          </a:lstStyle>
          <a:p>
            <a:r>
              <a:rPr dirty="0"/>
              <a:t>ETE</a:t>
            </a:r>
          </a:p>
        </p:txBody>
      </p:sp>
      <p:graphicFrame>
        <p:nvGraphicFramePr>
          <p:cNvPr id="256" name="Tableau 3"/>
          <p:cNvGraphicFramePr/>
          <p:nvPr>
            <p:extLst>
              <p:ext uri="{D42A27DB-BD31-4B8C-83A1-F6EECF244321}">
                <p14:modId xmlns:p14="http://schemas.microsoft.com/office/powerpoint/2010/main" val="150331412"/>
              </p:ext>
            </p:extLst>
          </p:nvPr>
        </p:nvGraphicFramePr>
        <p:xfrm>
          <a:off x="-4257" y="1239623"/>
          <a:ext cx="9922965" cy="4896024"/>
        </p:xfrm>
        <a:graphic>
          <a:graphicData uri="http://schemas.openxmlformats.org/drawingml/2006/table">
            <a:tbl>
              <a:tblPr firstRow="1" bandRow="1">
                <a:tableStyleId>{4C3C2611-4C71-4FC5-86AE-919BDF0F9419}</a:tableStyleId>
              </a:tblPr>
              <a:tblGrid>
                <a:gridCol w="109927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09927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09927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099275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099275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1099275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1099275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1114020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  <a:gridCol w="1114020">
                  <a:extLst>
                    <a:ext uri="{9D8B030D-6E8A-4147-A177-3AD203B41FA5}">
                      <a16:colId xmlns:a16="http://schemas.microsoft.com/office/drawing/2014/main" val="3823610503"/>
                    </a:ext>
                  </a:extLst>
                </a:gridCol>
              </a:tblGrid>
              <a:tr h="1008000">
                <a:tc>
                  <a:txBody>
                    <a:bodyPr/>
                    <a:lstStyle/>
                    <a:p>
                      <a:pPr algn="ctr" defTabSz="914400">
                        <a:defRPr sz="1400" b="0">
                          <a:solidFill>
                            <a:srgbClr val="000000"/>
                          </a:solidFill>
                          <a:latin typeface="Script cole"/>
                          <a:ea typeface="Script cole"/>
                          <a:cs typeface="Script cole"/>
                          <a:sym typeface="Script cole"/>
                        </a:defRPr>
                      </a:pPr>
                      <a:r>
                        <a:rPr dirty="0">
                          <a:solidFill>
                            <a:schemeClr val="tx1"/>
                          </a:solidFill>
                        </a:rPr>
                        <a:t>MERCREDI</a:t>
                      </a:r>
                      <a:endParaRPr lang="fr-FR" dirty="0">
                        <a:solidFill>
                          <a:schemeClr val="tx1"/>
                        </a:solidFill>
                      </a:endParaRPr>
                    </a:p>
                    <a:p>
                      <a:pPr algn="ctr" defTabSz="914400">
                        <a:defRPr sz="1400" b="0">
                          <a:solidFill>
                            <a:srgbClr val="000000"/>
                          </a:solidFill>
                          <a:latin typeface="Script cole"/>
                          <a:ea typeface="Script cole"/>
                          <a:cs typeface="Script cole"/>
                          <a:sym typeface="Script cole"/>
                        </a:defRPr>
                      </a:pPr>
                      <a:r>
                        <a:rPr lang="fr-FR" sz="2500" dirty="0">
                          <a:solidFill>
                            <a:schemeClr val="tx1"/>
                          </a:solidFill>
                        </a:rPr>
                        <a:t>16</a:t>
                      </a:r>
                      <a:endParaRPr sz="2500" dirty="0">
                        <a:solidFill>
                          <a:schemeClr val="tx1"/>
                        </a:solidFill>
                      </a:endParaRPr>
                    </a:p>
                    <a:p>
                      <a:pPr algn="ctr" defTabSz="914400">
                        <a:defRPr sz="1400" b="0">
                          <a:solidFill>
                            <a:srgbClr val="000000"/>
                          </a:solidFill>
                          <a:latin typeface="Script cole"/>
                          <a:ea typeface="Script cole"/>
                          <a:cs typeface="Script cole"/>
                          <a:sym typeface="Script cole"/>
                        </a:defRPr>
                      </a:pPr>
                      <a:r>
                        <a:rPr dirty="0">
                          <a:solidFill>
                            <a:schemeClr val="tx1"/>
                          </a:solidFill>
                        </a:rPr>
                        <a:t>JUIN</a:t>
                      </a:r>
                    </a:p>
                  </a:txBody>
                  <a:tcPr marL="0" marR="0" marT="0" marB="0" anchor="ctr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914400">
                        <a:defRPr sz="1400" b="0">
                          <a:solidFill>
                            <a:srgbClr val="000000"/>
                          </a:solidFill>
                          <a:latin typeface="Script cole"/>
                          <a:ea typeface="Script cole"/>
                          <a:cs typeface="Script cole"/>
                          <a:sym typeface="Script cole"/>
                        </a:defRPr>
                      </a:pPr>
                      <a:r>
                        <a:rPr dirty="0">
                          <a:solidFill>
                            <a:schemeClr val="tx1"/>
                          </a:solidFill>
                        </a:rPr>
                        <a:t>JEUDI</a:t>
                      </a:r>
                    </a:p>
                    <a:p>
                      <a:pPr algn="ctr" defTabSz="914400">
                        <a:defRPr sz="2500" b="0">
                          <a:solidFill>
                            <a:srgbClr val="000000"/>
                          </a:solidFill>
                          <a:latin typeface="Script cole"/>
                          <a:ea typeface="Script cole"/>
                          <a:cs typeface="Script cole"/>
                          <a:sym typeface="Script cole"/>
                        </a:defRPr>
                      </a:pPr>
                      <a:r>
                        <a:rPr lang="fr-FR" dirty="0">
                          <a:solidFill>
                            <a:schemeClr val="tx1"/>
                          </a:solidFill>
                        </a:rPr>
                        <a:t>17</a:t>
                      </a:r>
                      <a:endParaRPr dirty="0">
                        <a:solidFill>
                          <a:schemeClr val="tx1"/>
                        </a:solidFill>
                      </a:endParaRPr>
                    </a:p>
                    <a:p>
                      <a:pPr algn="ctr" defTabSz="914400">
                        <a:defRPr sz="1400" b="0">
                          <a:solidFill>
                            <a:srgbClr val="000000"/>
                          </a:solidFill>
                          <a:latin typeface="Script cole"/>
                          <a:ea typeface="Script cole"/>
                          <a:cs typeface="Script cole"/>
                          <a:sym typeface="Script cole"/>
                        </a:defRPr>
                      </a:pPr>
                      <a:r>
                        <a:rPr dirty="0">
                          <a:solidFill>
                            <a:schemeClr val="tx1"/>
                          </a:solidFill>
                        </a:rPr>
                        <a:t>JUIN</a:t>
                      </a:r>
                    </a:p>
                  </a:txBody>
                  <a:tcPr marL="0" marR="0" marT="0" marB="0" anchor="ctr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914400">
                        <a:defRPr sz="1400" b="0">
                          <a:solidFill>
                            <a:srgbClr val="000000"/>
                          </a:solidFill>
                          <a:latin typeface="Script cole"/>
                          <a:ea typeface="Script cole"/>
                          <a:cs typeface="Script cole"/>
                          <a:sym typeface="Script cole"/>
                        </a:defRPr>
                      </a:pPr>
                      <a:r>
                        <a:rPr dirty="0">
                          <a:solidFill>
                            <a:schemeClr val="tx1"/>
                          </a:solidFill>
                        </a:rPr>
                        <a:t>VENDREDI</a:t>
                      </a:r>
                    </a:p>
                    <a:p>
                      <a:pPr algn="ctr" defTabSz="914400">
                        <a:defRPr sz="2500" b="0">
                          <a:solidFill>
                            <a:srgbClr val="000000"/>
                          </a:solidFill>
                          <a:latin typeface="Script cole"/>
                          <a:ea typeface="Script cole"/>
                          <a:cs typeface="Script cole"/>
                          <a:sym typeface="Script cole"/>
                        </a:defRPr>
                      </a:pPr>
                      <a:r>
                        <a:rPr lang="fr-FR" dirty="0">
                          <a:solidFill>
                            <a:schemeClr val="tx1"/>
                          </a:solidFill>
                        </a:rPr>
                        <a:t>18</a:t>
                      </a:r>
                      <a:endParaRPr sz="1000" baseline="30000" dirty="0">
                        <a:solidFill>
                          <a:schemeClr val="tx1"/>
                        </a:solidFill>
                      </a:endParaRPr>
                    </a:p>
                    <a:p>
                      <a:pPr algn="ctr" defTabSz="914400">
                        <a:defRPr sz="1400" b="0">
                          <a:solidFill>
                            <a:srgbClr val="000000"/>
                          </a:solidFill>
                          <a:latin typeface="Script cole"/>
                          <a:ea typeface="Script cole"/>
                          <a:cs typeface="Script cole"/>
                          <a:sym typeface="Script cole"/>
                        </a:defRPr>
                      </a:pPr>
                      <a:r>
                        <a:rPr dirty="0">
                          <a:solidFill>
                            <a:schemeClr val="tx1"/>
                          </a:solidFill>
                        </a:rPr>
                        <a:t>JUIN</a:t>
                      </a:r>
                    </a:p>
                  </a:txBody>
                  <a:tcPr marL="0" marR="0" marT="0" marB="0" anchor="ctr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914400">
                        <a:defRPr sz="1400" b="0">
                          <a:solidFill>
                            <a:srgbClr val="000000"/>
                          </a:solidFill>
                          <a:latin typeface="Script cole"/>
                          <a:ea typeface="Script cole"/>
                          <a:cs typeface="Script cole"/>
                          <a:sym typeface="Script cole"/>
                        </a:defRPr>
                      </a:pPr>
                      <a:r>
                        <a:rPr dirty="0">
                          <a:solidFill>
                            <a:schemeClr val="tx1"/>
                          </a:solidFill>
                        </a:rPr>
                        <a:t>SAMEDI</a:t>
                      </a:r>
                    </a:p>
                    <a:p>
                      <a:pPr algn="ctr" defTabSz="914400">
                        <a:defRPr sz="2500" b="0">
                          <a:solidFill>
                            <a:srgbClr val="000000"/>
                          </a:solidFill>
                          <a:latin typeface="Script cole"/>
                          <a:ea typeface="Script cole"/>
                          <a:cs typeface="Script cole"/>
                          <a:sym typeface="Script cole"/>
                        </a:defRPr>
                      </a:pPr>
                      <a:r>
                        <a:rPr lang="fr-FR" dirty="0">
                          <a:solidFill>
                            <a:schemeClr val="tx1"/>
                          </a:solidFill>
                        </a:rPr>
                        <a:t>19</a:t>
                      </a:r>
                      <a:endParaRPr dirty="0">
                        <a:solidFill>
                          <a:schemeClr val="tx1"/>
                        </a:solidFill>
                      </a:endParaRPr>
                    </a:p>
                    <a:p>
                      <a:pPr algn="ctr" defTabSz="914400">
                        <a:defRPr sz="1400" b="0">
                          <a:solidFill>
                            <a:srgbClr val="000000"/>
                          </a:solidFill>
                          <a:latin typeface="Script cole"/>
                          <a:ea typeface="Script cole"/>
                          <a:cs typeface="Script cole"/>
                          <a:sym typeface="Script cole"/>
                        </a:defRPr>
                      </a:pPr>
                      <a:r>
                        <a:rPr dirty="0">
                          <a:solidFill>
                            <a:schemeClr val="tx1"/>
                          </a:solidFill>
                        </a:rPr>
                        <a:t>JUIN</a:t>
                      </a:r>
                    </a:p>
                  </a:txBody>
                  <a:tcPr marL="0" marR="0" marT="0" marB="0" anchor="ctr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914400">
                        <a:defRPr sz="1400" b="0">
                          <a:solidFill>
                            <a:srgbClr val="000000"/>
                          </a:solidFill>
                          <a:latin typeface="Script cole"/>
                          <a:ea typeface="Script cole"/>
                          <a:cs typeface="Script cole"/>
                          <a:sym typeface="Script cole"/>
                        </a:defRPr>
                      </a:pPr>
                      <a:r>
                        <a:rPr dirty="0">
                          <a:solidFill>
                            <a:schemeClr val="tx1"/>
                          </a:solidFill>
                        </a:rPr>
                        <a:t>DIMANCHE</a:t>
                      </a:r>
                    </a:p>
                    <a:p>
                      <a:pPr algn="ctr" defTabSz="914400">
                        <a:defRPr sz="2500" b="0">
                          <a:solidFill>
                            <a:srgbClr val="000000"/>
                          </a:solidFill>
                          <a:latin typeface="Script cole"/>
                          <a:ea typeface="Script cole"/>
                          <a:cs typeface="Script cole"/>
                          <a:sym typeface="Script cole"/>
                        </a:defRPr>
                      </a:pPr>
                      <a:r>
                        <a:rPr dirty="0">
                          <a:solidFill>
                            <a:schemeClr val="tx1"/>
                          </a:solidFill>
                        </a:rPr>
                        <a:t>2</a:t>
                      </a:r>
                      <a:r>
                        <a:rPr lang="fr-FR" dirty="0">
                          <a:solidFill>
                            <a:schemeClr val="tx1"/>
                          </a:solidFill>
                        </a:rPr>
                        <a:t>0</a:t>
                      </a:r>
                      <a:endParaRPr baseline="30000" dirty="0">
                        <a:solidFill>
                          <a:schemeClr val="tx1"/>
                        </a:solidFill>
                      </a:endParaRPr>
                    </a:p>
                    <a:p>
                      <a:pPr algn="ctr" defTabSz="914400">
                        <a:defRPr sz="1400" b="0">
                          <a:solidFill>
                            <a:srgbClr val="000000"/>
                          </a:solidFill>
                          <a:latin typeface="Script cole"/>
                          <a:ea typeface="Script cole"/>
                          <a:cs typeface="Script cole"/>
                          <a:sym typeface="Script cole"/>
                        </a:defRPr>
                      </a:pPr>
                      <a:r>
                        <a:rPr dirty="0">
                          <a:solidFill>
                            <a:schemeClr val="tx1"/>
                          </a:solidFill>
                        </a:rPr>
                        <a:t>JUIN</a:t>
                      </a:r>
                    </a:p>
                  </a:txBody>
                  <a:tcPr marL="0" marR="0" marT="0" marB="0" anchor="ctr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914400">
                        <a:defRPr sz="1400" b="0">
                          <a:solidFill>
                            <a:srgbClr val="000000"/>
                          </a:solidFill>
                          <a:latin typeface="Script cole"/>
                          <a:ea typeface="Script cole"/>
                          <a:cs typeface="Script cole"/>
                          <a:sym typeface="Script cole"/>
                        </a:defRPr>
                      </a:pPr>
                      <a:r>
                        <a:rPr dirty="0">
                          <a:solidFill>
                            <a:schemeClr val="tx1"/>
                          </a:solidFill>
                        </a:rPr>
                        <a:t>LUNDI </a:t>
                      </a:r>
                      <a:endParaRPr sz="1000" dirty="0">
                        <a:solidFill>
                          <a:schemeClr val="tx1"/>
                        </a:solidFill>
                      </a:endParaRPr>
                    </a:p>
                    <a:p>
                      <a:pPr algn="ctr" defTabSz="914400">
                        <a:defRPr sz="2500" b="0">
                          <a:solidFill>
                            <a:srgbClr val="000000"/>
                          </a:solidFill>
                          <a:latin typeface="Script cole"/>
                          <a:ea typeface="Script cole"/>
                          <a:cs typeface="Script cole"/>
                          <a:sym typeface="Script cole"/>
                        </a:defRPr>
                      </a:pPr>
                      <a:r>
                        <a:rPr dirty="0">
                          <a:solidFill>
                            <a:schemeClr val="tx1"/>
                          </a:solidFill>
                        </a:rPr>
                        <a:t>2</a:t>
                      </a:r>
                      <a:r>
                        <a:rPr lang="fr-FR" dirty="0">
                          <a:solidFill>
                            <a:schemeClr val="tx1"/>
                          </a:solidFill>
                        </a:rPr>
                        <a:t>1</a:t>
                      </a:r>
                      <a:endParaRPr baseline="30000" dirty="0">
                        <a:solidFill>
                          <a:schemeClr val="tx1"/>
                        </a:solidFill>
                      </a:endParaRPr>
                    </a:p>
                    <a:p>
                      <a:pPr algn="ctr" defTabSz="914400">
                        <a:defRPr sz="1400" b="0">
                          <a:solidFill>
                            <a:srgbClr val="000000"/>
                          </a:solidFill>
                          <a:latin typeface="Script cole"/>
                          <a:ea typeface="Script cole"/>
                          <a:cs typeface="Script cole"/>
                          <a:sym typeface="Script cole"/>
                        </a:defRPr>
                      </a:pPr>
                      <a:r>
                        <a:rPr dirty="0">
                          <a:solidFill>
                            <a:schemeClr val="tx1"/>
                          </a:solidFill>
                        </a:rPr>
                        <a:t>JUIN</a:t>
                      </a:r>
                    </a:p>
                  </a:txBody>
                  <a:tcPr marL="0" marR="0" marT="0" marB="0" anchor="ctr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914400">
                        <a:defRPr sz="1400" b="0">
                          <a:solidFill>
                            <a:srgbClr val="000000"/>
                          </a:solidFill>
                          <a:latin typeface="Script cole"/>
                          <a:ea typeface="Script cole"/>
                          <a:cs typeface="Script cole"/>
                          <a:sym typeface="Script cole"/>
                        </a:defRPr>
                      </a:pPr>
                      <a:r>
                        <a:rPr dirty="0">
                          <a:solidFill>
                            <a:schemeClr val="tx1"/>
                          </a:solidFill>
                        </a:rPr>
                        <a:t>MARDI</a:t>
                      </a:r>
                    </a:p>
                    <a:p>
                      <a:pPr algn="ctr" defTabSz="914400">
                        <a:defRPr sz="2500" b="0">
                          <a:solidFill>
                            <a:srgbClr val="000000"/>
                          </a:solidFill>
                          <a:latin typeface="Script cole"/>
                          <a:ea typeface="Script cole"/>
                          <a:cs typeface="Script cole"/>
                          <a:sym typeface="Script cole"/>
                        </a:defRPr>
                      </a:pPr>
                      <a:r>
                        <a:rPr dirty="0">
                          <a:solidFill>
                            <a:schemeClr val="tx1"/>
                          </a:solidFill>
                        </a:rPr>
                        <a:t>2</a:t>
                      </a:r>
                      <a:r>
                        <a:rPr lang="fr-FR" dirty="0">
                          <a:solidFill>
                            <a:schemeClr val="tx1"/>
                          </a:solidFill>
                        </a:rPr>
                        <a:t>2</a:t>
                      </a:r>
                      <a:endParaRPr sz="1400" dirty="0">
                        <a:solidFill>
                          <a:schemeClr val="tx1"/>
                        </a:solidFill>
                      </a:endParaRPr>
                    </a:p>
                    <a:p>
                      <a:pPr algn="ctr" defTabSz="914400">
                        <a:defRPr sz="1400" b="0">
                          <a:solidFill>
                            <a:srgbClr val="000000"/>
                          </a:solidFill>
                          <a:latin typeface="Script cole"/>
                          <a:ea typeface="Script cole"/>
                          <a:cs typeface="Script cole"/>
                          <a:sym typeface="Script cole"/>
                        </a:defRPr>
                      </a:pPr>
                      <a:r>
                        <a:rPr dirty="0">
                          <a:solidFill>
                            <a:schemeClr val="tx1"/>
                          </a:solidFill>
                        </a:rPr>
                        <a:t>JUIN</a:t>
                      </a:r>
                    </a:p>
                  </a:txBody>
                  <a:tcPr marL="0" marR="0" marT="0" marB="0" anchor="ctr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914400">
                        <a:defRPr sz="1400" b="0">
                          <a:solidFill>
                            <a:srgbClr val="000000"/>
                          </a:solidFill>
                          <a:latin typeface="Script cole"/>
                          <a:ea typeface="Script cole"/>
                          <a:cs typeface="Script cole"/>
                          <a:sym typeface="Script cole"/>
                        </a:defRPr>
                      </a:pPr>
                      <a:r>
                        <a:rPr dirty="0">
                          <a:solidFill>
                            <a:schemeClr val="tx1"/>
                          </a:solidFill>
                        </a:rPr>
                        <a:t>MERCREDI</a:t>
                      </a:r>
                    </a:p>
                    <a:p>
                      <a:pPr algn="ctr" defTabSz="914400">
                        <a:defRPr sz="2500" b="0">
                          <a:solidFill>
                            <a:srgbClr val="000000"/>
                          </a:solidFill>
                          <a:latin typeface="Script cole"/>
                          <a:ea typeface="Script cole"/>
                          <a:cs typeface="Script cole"/>
                          <a:sym typeface="Script cole"/>
                        </a:defRPr>
                      </a:pPr>
                      <a:r>
                        <a:rPr dirty="0">
                          <a:solidFill>
                            <a:schemeClr val="tx1"/>
                          </a:solidFill>
                        </a:rPr>
                        <a:t>2</a:t>
                      </a:r>
                      <a:r>
                        <a:rPr lang="fr-FR" dirty="0">
                          <a:solidFill>
                            <a:schemeClr val="tx1"/>
                          </a:solidFill>
                        </a:rPr>
                        <a:t>3</a:t>
                      </a:r>
                      <a:endParaRPr sz="1000" baseline="30000" dirty="0">
                        <a:solidFill>
                          <a:schemeClr val="tx1"/>
                        </a:solidFill>
                      </a:endParaRPr>
                    </a:p>
                    <a:p>
                      <a:pPr algn="ctr" defTabSz="914400">
                        <a:defRPr sz="1400" b="0">
                          <a:solidFill>
                            <a:srgbClr val="000000"/>
                          </a:solidFill>
                          <a:latin typeface="Script cole"/>
                          <a:ea typeface="Script cole"/>
                          <a:cs typeface="Script cole"/>
                          <a:sym typeface="Script cole"/>
                        </a:defRPr>
                      </a:pPr>
                      <a:r>
                        <a:rPr dirty="0">
                          <a:solidFill>
                            <a:schemeClr val="tx1"/>
                          </a:solidFill>
                        </a:rPr>
                        <a:t>JUI</a:t>
                      </a:r>
                      <a:r>
                        <a:rPr lang="fr-FR" dirty="0">
                          <a:solidFill>
                            <a:schemeClr val="tx1"/>
                          </a:solidFill>
                        </a:rPr>
                        <a:t>N</a:t>
                      </a:r>
                      <a:endParaRPr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 anchor="ctr" horzOverflow="overflow">
                    <a:lnL w="12700">
                      <a:solidFill>
                        <a:srgbClr val="000000"/>
                      </a:solidFill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914400">
                        <a:defRPr sz="1400" b="0">
                          <a:solidFill>
                            <a:srgbClr val="000000"/>
                          </a:solidFill>
                          <a:latin typeface="Script cole"/>
                          <a:ea typeface="Script cole"/>
                          <a:cs typeface="Script cole"/>
                          <a:sym typeface="Script cole"/>
                        </a:defRPr>
                      </a:pPr>
                      <a:r>
                        <a:rPr lang="fr-FR" dirty="0">
                          <a:solidFill>
                            <a:schemeClr val="tx1"/>
                          </a:solidFill>
                        </a:rPr>
                        <a:t>JEUDI</a:t>
                      </a:r>
                    </a:p>
                    <a:p>
                      <a:pPr algn="ctr" defTabSz="914400">
                        <a:defRPr sz="2500" b="0">
                          <a:solidFill>
                            <a:srgbClr val="000000"/>
                          </a:solidFill>
                          <a:latin typeface="Script cole"/>
                          <a:ea typeface="Script cole"/>
                          <a:cs typeface="Script cole"/>
                          <a:sym typeface="Script cole"/>
                        </a:defRPr>
                      </a:pPr>
                      <a:r>
                        <a:rPr lang="fr-FR" dirty="0">
                          <a:solidFill>
                            <a:schemeClr val="tx1"/>
                          </a:solidFill>
                        </a:rPr>
                        <a:t>24</a:t>
                      </a:r>
                    </a:p>
                    <a:p>
                      <a:pPr algn="ctr" defTabSz="914400">
                        <a:defRPr sz="1400" b="0">
                          <a:solidFill>
                            <a:srgbClr val="000000"/>
                          </a:solidFill>
                          <a:latin typeface="Script cole"/>
                          <a:ea typeface="Script cole"/>
                          <a:cs typeface="Script cole"/>
                          <a:sym typeface="Script cole"/>
                        </a:defRPr>
                      </a:pPr>
                      <a:r>
                        <a:rPr lang="fr-FR" dirty="0">
                          <a:solidFill>
                            <a:schemeClr val="tx1"/>
                          </a:solidFill>
                        </a:rPr>
                        <a:t>JUIN</a:t>
                      </a:r>
                      <a:endParaRPr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 anchor="ctr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904192">
                <a:tc>
                  <a:txBody>
                    <a:bodyPr/>
                    <a:lstStyle/>
                    <a:p>
                      <a:pPr algn="l" defTabSz="914400">
                        <a:defRPr sz="1800">
                          <a:latin typeface="Chinacat"/>
                          <a:ea typeface="Chinacat"/>
                          <a:cs typeface="Chinacat"/>
                          <a:sym typeface="Chinacat"/>
                        </a:defRPr>
                      </a:pPr>
                      <a:endParaRPr dirty="0">
                        <a:solidFill>
                          <a:schemeClr val="tx1"/>
                        </a:solidFill>
                      </a:endParaRPr>
                    </a:p>
                  </a:txBody>
                  <a:tcPr marL="45720" marR="45720" anchor="ctr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defTabSz="914400">
                        <a:defRPr sz="1800">
                          <a:latin typeface="Chinacat"/>
                          <a:ea typeface="Chinacat"/>
                          <a:cs typeface="Chinacat"/>
                          <a:sym typeface="Chinacat"/>
                        </a:defRPr>
                      </a:pPr>
                      <a:endParaRPr>
                        <a:solidFill>
                          <a:schemeClr val="tx1"/>
                        </a:solidFill>
                      </a:endParaRPr>
                    </a:p>
                  </a:txBody>
                  <a:tcPr marL="45720" marR="45720" anchor="ctr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defTabSz="914400">
                        <a:defRPr sz="1800">
                          <a:latin typeface="Chinacat"/>
                          <a:ea typeface="Chinacat"/>
                          <a:cs typeface="Chinacat"/>
                          <a:sym typeface="Chinacat"/>
                        </a:defRPr>
                      </a:pPr>
                      <a:endParaRPr>
                        <a:solidFill>
                          <a:schemeClr val="tx1"/>
                        </a:solidFill>
                      </a:endParaRPr>
                    </a:p>
                  </a:txBody>
                  <a:tcPr marL="45720" marR="45720" anchor="ctr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defTabSz="914400">
                        <a:defRPr sz="1800">
                          <a:latin typeface="Chinacat"/>
                          <a:ea typeface="Chinacat"/>
                          <a:cs typeface="Chinacat"/>
                          <a:sym typeface="Chinacat"/>
                        </a:defRPr>
                      </a:pPr>
                      <a:endParaRPr>
                        <a:solidFill>
                          <a:schemeClr val="tx1"/>
                        </a:solidFill>
                      </a:endParaRPr>
                    </a:p>
                  </a:txBody>
                  <a:tcPr marL="45720" marR="45720" anchor="ctr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l" defTabSz="914400">
                        <a:defRPr sz="1800">
                          <a:latin typeface="Chinacat"/>
                          <a:ea typeface="Chinacat"/>
                          <a:cs typeface="Chinacat"/>
                          <a:sym typeface="Chinacat"/>
                        </a:defRPr>
                      </a:pPr>
                      <a:endParaRPr>
                        <a:solidFill>
                          <a:schemeClr val="tx1"/>
                        </a:solidFill>
                      </a:endParaRPr>
                    </a:p>
                  </a:txBody>
                  <a:tcPr marL="45720" marR="45720" anchor="ctr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l" defTabSz="914400">
                        <a:defRPr sz="1800">
                          <a:latin typeface="Chinacat"/>
                          <a:ea typeface="Chinacat"/>
                          <a:cs typeface="Chinacat"/>
                          <a:sym typeface="Chinacat"/>
                        </a:defRPr>
                      </a:pPr>
                      <a:endParaRPr>
                        <a:solidFill>
                          <a:schemeClr val="tx1"/>
                        </a:solidFill>
                      </a:endParaRPr>
                    </a:p>
                  </a:txBody>
                  <a:tcPr marL="45720" marR="45720" anchor="ctr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defTabSz="914400">
                        <a:defRPr sz="1800">
                          <a:latin typeface="Chinacat"/>
                          <a:ea typeface="Chinacat"/>
                          <a:cs typeface="Chinacat"/>
                          <a:sym typeface="Chinacat"/>
                        </a:defRPr>
                      </a:pPr>
                      <a:endParaRPr>
                        <a:solidFill>
                          <a:schemeClr val="tx1"/>
                        </a:solidFill>
                      </a:endParaRPr>
                    </a:p>
                  </a:txBody>
                  <a:tcPr marL="45720" marR="45720" anchor="ctr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defTabSz="914400">
                        <a:defRPr sz="1800">
                          <a:latin typeface="Chinacat"/>
                          <a:ea typeface="Chinacat"/>
                          <a:cs typeface="Chinacat"/>
                          <a:sym typeface="Chinacat"/>
                        </a:defRPr>
                      </a:pPr>
                      <a:endParaRPr dirty="0">
                        <a:solidFill>
                          <a:schemeClr val="tx1"/>
                        </a:solidFill>
                      </a:endParaRPr>
                    </a:p>
                  </a:txBody>
                  <a:tcPr marL="45720" marR="45720" anchor="ctr" horzOverflow="overflow">
                    <a:lnL w="12700">
                      <a:solidFill>
                        <a:srgbClr val="000000"/>
                      </a:solidFill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defTabSz="914400">
                        <a:defRPr sz="1800">
                          <a:latin typeface="Chinacat"/>
                          <a:ea typeface="Chinacat"/>
                          <a:cs typeface="Chinacat"/>
                          <a:sym typeface="Chinacat"/>
                        </a:defRPr>
                      </a:pPr>
                      <a:endParaRPr dirty="0">
                        <a:solidFill>
                          <a:schemeClr val="tx1"/>
                        </a:solidFill>
                      </a:endParaRPr>
                    </a:p>
                  </a:txBody>
                  <a:tcPr marL="45720" marR="45720" anchor="ctr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175449">
                <a:tc>
                  <a:txBody>
                    <a:bodyPr/>
                    <a:lstStyle/>
                    <a:p>
                      <a:pPr algn="l" defTabSz="914400">
                        <a:defRPr sz="1800">
                          <a:latin typeface="Chinacat"/>
                          <a:ea typeface="Chinacat"/>
                          <a:cs typeface="Chinacat"/>
                          <a:sym typeface="Chinacat"/>
                        </a:defRPr>
                      </a:pPr>
                      <a:endParaRPr dirty="0">
                        <a:solidFill>
                          <a:schemeClr val="tx1"/>
                        </a:solidFill>
                      </a:endParaRPr>
                    </a:p>
                  </a:txBody>
                  <a:tcPr marL="45720" marR="45720" anchor="ctr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defTabSz="914400">
                        <a:defRPr sz="1800">
                          <a:latin typeface="Chinacat"/>
                          <a:ea typeface="Chinacat"/>
                          <a:cs typeface="Chinacat"/>
                          <a:sym typeface="Chinacat"/>
                        </a:defRPr>
                      </a:pPr>
                      <a:endParaRPr dirty="0">
                        <a:solidFill>
                          <a:schemeClr val="tx1"/>
                        </a:solidFill>
                      </a:endParaRPr>
                    </a:p>
                  </a:txBody>
                  <a:tcPr marL="45720" marR="45720" anchor="ctr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defTabSz="914400">
                        <a:defRPr sz="1800">
                          <a:latin typeface="Chinacat"/>
                          <a:ea typeface="Chinacat"/>
                          <a:cs typeface="Chinacat"/>
                          <a:sym typeface="Chinacat"/>
                        </a:defRPr>
                      </a:pPr>
                      <a:endParaRPr dirty="0">
                        <a:solidFill>
                          <a:schemeClr val="tx1"/>
                        </a:solidFill>
                      </a:endParaRPr>
                    </a:p>
                  </a:txBody>
                  <a:tcPr marL="45720" marR="45720" anchor="ctr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defTabSz="914400">
                        <a:defRPr sz="1800">
                          <a:latin typeface="Chinacat"/>
                          <a:ea typeface="Chinacat"/>
                          <a:cs typeface="Chinacat"/>
                          <a:sym typeface="Chinacat"/>
                        </a:defRPr>
                      </a:pPr>
                      <a:endParaRPr>
                        <a:solidFill>
                          <a:schemeClr val="tx1"/>
                        </a:solidFill>
                      </a:endParaRPr>
                    </a:p>
                  </a:txBody>
                  <a:tcPr marL="45720" marR="45720" anchor="ctr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l" defTabSz="914400">
                        <a:defRPr sz="1800">
                          <a:latin typeface="Chinacat"/>
                          <a:ea typeface="Chinacat"/>
                          <a:cs typeface="Chinacat"/>
                          <a:sym typeface="Chinacat"/>
                        </a:defRPr>
                      </a:pPr>
                      <a:endParaRPr>
                        <a:solidFill>
                          <a:schemeClr val="tx1"/>
                        </a:solidFill>
                      </a:endParaRPr>
                    </a:p>
                  </a:txBody>
                  <a:tcPr marL="45720" marR="45720" anchor="ctr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l" defTabSz="914400">
                        <a:defRPr sz="1800">
                          <a:latin typeface="Chinacat"/>
                          <a:ea typeface="Chinacat"/>
                          <a:cs typeface="Chinacat"/>
                          <a:sym typeface="Chinacat"/>
                        </a:defRPr>
                      </a:pPr>
                      <a:endParaRPr dirty="0">
                        <a:solidFill>
                          <a:schemeClr val="tx1"/>
                        </a:solidFill>
                      </a:endParaRPr>
                    </a:p>
                  </a:txBody>
                  <a:tcPr marL="45720" marR="45720" anchor="ctr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defTabSz="914400">
                        <a:defRPr sz="1800">
                          <a:latin typeface="Chinacat"/>
                          <a:ea typeface="Chinacat"/>
                          <a:cs typeface="Chinacat"/>
                          <a:sym typeface="Chinacat"/>
                        </a:defRPr>
                      </a:pPr>
                      <a:endParaRPr>
                        <a:solidFill>
                          <a:schemeClr val="tx1"/>
                        </a:solidFill>
                      </a:endParaRPr>
                    </a:p>
                  </a:txBody>
                  <a:tcPr marL="45720" marR="45720" anchor="ctr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defTabSz="914400">
                        <a:defRPr sz="1800">
                          <a:latin typeface="Chinacat"/>
                          <a:ea typeface="Chinacat"/>
                          <a:cs typeface="Chinacat"/>
                          <a:sym typeface="Chinacat"/>
                        </a:defRPr>
                      </a:pPr>
                      <a:endParaRPr dirty="0">
                        <a:solidFill>
                          <a:schemeClr val="tx1"/>
                        </a:solidFill>
                      </a:endParaRPr>
                    </a:p>
                  </a:txBody>
                  <a:tcPr marL="45720" marR="45720" anchor="ctr" horzOverflow="overflow">
                    <a:lnL w="12700">
                      <a:solidFill>
                        <a:srgbClr val="000000"/>
                      </a:solidFill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defTabSz="914400">
                        <a:defRPr sz="1800">
                          <a:latin typeface="Chinacat"/>
                          <a:ea typeface="Chinacat"/>
                          <a:cs typeface="Chinacat"/>
                          <a:sym typeface="Chinacat"/>
                        </a:defRPr>
                      </a:pPr>
                      <a:endParaRPr dirty="0">
                        <a:solidFill>
                          <a:schemeClr val="tx1"/>
                        </a:solidFill>
                      </a:endParaRPr>
                    </a:p>
                  </a:txBody>
                  <a:tcPr marL="45720" marR="45720" anchor="ctr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32934">
                <a:tc>
                  <a:txBody>
                    <a:bodyPr/>
                    <a:lstStyle/>
                    <a:p>
                      <a:pPr algn="l" defTabSz="914400">
                        <a:defRPr sz="1800">
                          <a:latin typeface="Chinacat"/>
                          <a:ea typeface="Chinacat"/>
                          <a:cs typeface="Chinacat"/>
                          <a:sym typeface="Chinacat"/>
                        </a:defRPr>
                      </a:pPr>
                      <a:endParaRPr>
                        <a:solidFill>
                          <a:schemeClr val="tx1"/>
                        </a:solidFill>
                      </a:endParaRPr>
                    </a:p>
                  </a:txBody>
                  <a:tcPr marL="45720" marR="45720" anchor="ctr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l" defTabSz="914400">
                        <a:defRPr sz="1800">
                          <a:latin typeface="Chinacat"/>
                          <a:ea typeface="Chinacat"/>
                          <a:cs typeface="Chinacat"/>
                          <a:sym typeface="Chinacat"/>
                        </a:defRPr>
                      </a:pPr>
                      <a:endParaRPr>
                        <a:solidFill>
                          <a:schemeClr val="tx1"/>
                        </a:solidFill>
                      </a:endParaRPr>
                    </a:p>
                  </a:txBody>
                  <a:tcPr marL="45720" marR="45720" anchor="ctr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defTabSz="914400">
                        <a:defRPr sz="1800">
                          <a:latin typeface="Chinacat"/>
                          <a:ea typeface="Chinacat"/>
                          <a:cs typeface="Chinacat"/>
                          <a:sym typeface="Chinacat"/>
                        </a:defRPr>
                      </a:pPr>
                      <a:endParaRPr>
                        <a:solidFill>
                          <a:schemeClr val="tx1"/>
                        </a:solidFill>
                      </a:endParaRPr>
                    </a:p>
                  </a:txBody>
                  <a:tcPr marL="45720" marR="45720" anchor="ctr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defTabSz="914400">
                        <a:defRPr sz="1800">
                          <a:latin typeface="Chinacat"/>
                          <a:ea typeface="Chinacat"/>
                          <a:cs typeface="Chinacat"/>
                          <a:sym typeface="Chinacat"/>
                        </a:defRPr>
                      </a:pPr>
                      <a:endParaRPr>
                        <a:solidFill>
                          <a:schemeClr val="tx1"/>
                        </a:solidFill>
                      </a:endParaRPr>
                    </a:p>
                  </a:txBody>
                  <a:tcPr marL="45720" marR="45720" anchor="ctr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l" defTabSz="914400">
                        <a:defRPr sz="1800">
                          <a:latin typeface="Chinacat"/>
                          <a:ea typeface="Chinacat"/>
                          <a:cs typeface="Chinacat"/>
                          <a:sym typeface="Chinacat"/>
                        </a:defRPr>
                      </a:pPr>
                      <a:endParaRPr>
                        <a:solidFill>
                          <a:schemeClr val="tx1"/>
                        </a:solidFill>
                      </a:endParaRPr>
                    </a:p>
                  </a:txBody>
                  <a:tcPr marL="45720" marR="45720" anchor="ctr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l" defTabSz="914400">
                        <a:defRPr sz="1800">
                          <a:latin typeface="Chinacat"/>
                          <a:ea typeface="Chinacat"/>
                          <a:cs typeface="Chinacat"/>
                          <a:sym typeface="Chinacat"/>
                        </a:defRPr>
                      </a:pPr>
                      <a:endParaRPr>
                        <a:solidFill>
                          <a:schemeClr val="tx1"/>
                        </a:solidFill>
                      </a:endParaRPr>
                    </a:p>
                  </a:txBody>
                  <a:tcPr marL="45720" marR="45720" anchor="ctr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defTabSz="914400">
                        <a:defRPr sz="1800">
                          <a:latin typeface="Chinacat"/>
                          <a:ea typeface="Chinacat"/>
                          <a:cs typeface="Chinacat"/>
                          <a:sym typeface="Chinacat"/>
                        </a:defRPr>
                      </a:pPr>
                      <a:endParaRPr>
                        <a:solidFill>
                          <a:schemeClr val="tx1"/>
                        </a:solidFill>
                      </a:endParaRPr>
                    </a:p>
                  </a:txBody>
                  <a:tcPr marL="45720" marR="45720" anchor="ctr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defTabSz="914400">
                        <a:defRPr sz="1800">
                          <a:latin typeface="Chinacat"/>
                          <a:ea typeface="Chinacat"/>
                          <a:cs typeface="Chinacat"/>
                          <a:sym typeface="Chinacat"/>
                        </a:defRPr>
                      </a:pPr>
                      <a:endParaRPr>
                        <a:solidFill>
                          <a:schemeClr val="tx1"/>
                        </a:solidFill>
                      </a:endParaRPr>
                    </a:p>
                  </a:txBody>
                  <a:tcPr marL="45720" marR="45720" anchor="ctr" horzOverflow="overflow">
                    <a:lnL w="12700">
                      <a:solidFill>
                        <a:srgbClr val="000000"/>
                      </a:solidFill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l" defTabSz="914400">
                        <a:defRPr sz="1800">
                          <a:latin typeface="Chinacat"/>
                          <a:ea typeface="Chinacat"/>
                          <a:cs typeface="Chinacat"/>
                          <a:sym typeface="Chinacat"/>
                        </a:defRPr>
                      </a:pPr>
                      <a:endParaRPr dirty="0">
                        <a:solidFill>
                          <a:schemeClr val="tx1"/>
                        </a:solidFill>
                      </a:endParaRPr>
                    </a:p>
                  </a:txBody>
                  <a:tcPr marL="45720" marR="45720" anchor="ctr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175449">
                <a:tc>
                  <a:txBody>
                    <a:bodyPr/>
                    <a:lstStyle/>
                    <a:p>
                      <a:pPr algn="l" defTabSz="914400">
                        <a:defRPr sz="1800">
                          <a:latin typeface="Chinacat"/>
                          <a:ea typeface="Chinacat"/>
                          <a:cs typeface="Chinacat"/>
                          <a:sym typeface="Chinacat"/>
                        </a:defRPr>
                      </a:pPr>
                      <a:endParaRPr dirty="0">
                        <a:solidFill>
                          <a:schemeClr val="tx1"/>
                        </a:solidFill>
                      </a:endParaRPr>
                    </a:p>
                  </a:txBody>
                  <a:tcPr marL="45720" marR="45720" anchor="ctr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l" defTabSz="914400">
                        <a:defRPr sz="1800">
                          <a:latin typeface="Chinacat"/>
                          <a:ea typeface="Chinacat"/>
                          <a:cs typeface="Chinacat"/>
                          <a:sym typeface="Chinacat"/>
                        </a:defRPr>
                      </a:pPr>
                      <a:endParaRPr>
                        <a:solidFill>
                          <a:schemeClr val="tx1"/>
                        </a:solidFill>
                      </a:endParaRPr>
                    </a:p>
                  </a:txBody>
                  <a:tcPr marL="45720" marR="45720" anchor="ctr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defTabSz="914400">
                        <a:defRPr sz="1800">
                          <a:latin typeface="Chinacat"/>
                          <a:ea typeface="Chinacat"/>
                          <a:cs typeface="Chinacat"/>
                          <a:sym typeface="Chinacat"/>
                        </a:defRPr>
                      </a:pPr>
                      <a:endParaRPr>
                        <a:solidFill>
                          <a:schemeClr val="tx1"/>
                        </a:solidFill>
                      </a:endParaRPr>
                    </a:p>
                  </a:txBody>
                  <a:tcPr marL="45720" marR="45720" anchor="ctr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defTabSz="914400">
                        <a:defRPr sz="1800">
                          <a:latin typeface="Chinacat"/>
                          <a:ea typeface="Chinacat"/>
                          <a:cs typeface="Chinacat"/>
                          <a:sym typeface="Chinacat"/>
                        </a:defRPr>
                      </a:pPr>
                      <a:endParaRPr>
                        <a:solidFill>
                          <a:schemeClr val="tx1"/>
                        </a:solidFill>
                      </a:endParaRPr>
                    </a:p>
                  </a:txBody>
                  <a:tcPr marL="45720" marR="45720" anchor="ctr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l" defTabSz="914400">
                        <a:defRPr sz="1800">
                          <a:latin typeface="Chinacat"/>
                          <a:ea typeface="Chinacat"/>
                          <a:cs typeface="Chinacat"/>
                          <a:sym typeface="Chinacat"/>
                        </a:defRPr>
                      </a:pPr>
                      <a:endParaRPr>
                        <a:solidFill>
                          <a:schemeClr val="tx1"/>
                        </a:solidFill>
                      </a:endParaRPr>
                    </a:p>
                  </a:txBody>
                  <a:tcPr marL="45720" marR="45720" anchor="ctr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l" defTabSz="914400">
                        <a:defRPr sz="1800">
                          <a:latin typeface="Chinacat"/>
                          <a:ea typeface="Chinacat"/>
                          <a:cs typeface="Chinacat"/>
                          <a:sym typeface="Chinacat"/>
                        </a:defRPr>
                      </a:pPr>
                      <a:endParaRPr>
                        <a:solidFill>
                          <a:schemeClr val="tx1"/>
                        </a:solidFill>
                      </a:endParaRPr>
                    </a:p>
                  </a:txBody>
                  <a:tcPr marL="45720" marR="45720" anchor="ctr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defTabSz="914400">
                        <a:defRPr sz="1800">
                          <a:latin typeface="Chinacat"/>
                          <a:ea typeface="Chinacat"/>
                          <a:cs typeface="Chinacat"/>
                          <a:sym typeface="Chinacat"/>
                        </a:defRPr>
                      </a:pPr>
                      <a:endParaRPr>
                        <a:solidFill>
                          <a:schemeClr val="tx1"/>
                        </a:solidFill>
                      </a:endParaRPr>
                    </a:p>
                  </a:txBody>
                  <a:tcPr marL="45720" marR="45720" anchor="ctr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defTabSz="914400">
                        <a:defRPr sz="1800">
                          <a:latin typeface="Chinacat"/>
                          <a:ea typeface="Chinacat"/>
                          <a:cs typeface="Chinacat"/>
                          <a:sym typeface="Chinacat"/>
                        </a:defRPr>
                      </a:pPr>
                      <a:endParaRPr dirty="0">
                        <a:solidFill>
                          <a:schemeClr val="tx1"/>
                        </a:solidFill>
                      </a:endParaRPr>
                    </a:p>
                  </a:txBody>
                  <a:tcPr marL="45720" marR="45720" anchor="ctr" horzOverflow="overflow">
                    <a:lnL w="12700">
                      <a:solidFill>
                        <a:srgbClr val="000000"/>
                      </a:solidFill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l" defTabSz="914400">
                        <a:defRPr sz="1800">
                          <a:latin typeface="Chinacat"/>
                          <a:ea typeface="Chinacat"/>
                          <a:cs typeface="Chinacat"/>
                          <a:sym typeface="Chinacat"/>
                        </a:defRPr>
                      </a:pPr>
                      <a:endParaRPr dirty="0">
                        <a:solidFill>
                          <a:schemeClr val="tx1"/>
                        </a:solidFill>
                      </a:endParaRPr>
                    </a:p>
                  </a:txBody>
                  <a:tcPr marL="45720" marR="45720" anchor="ctr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pic>
        <p:nvPicPr>
          <p:cNvPr id="258" name="Image 5" descr="Image 5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498558" y="2317310"/>
            <a:ext cx="772885" cy="792268"/>
          </a:xfrm>
          <a:prstGeom prst="rect">
            <a:avLst/>
          </a:prstGeom>
          <a:ln w="12700">
            <a:miter lim="400000"/>
          </a:ln>
        </p:spPr>
      </p:pic>
      <p:pic>
        <p:nvPicPr>
          <p:cNvPr id="259" name="Image 6" descr="Image 6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286000" y="2339999"/>
            <a:ext cx="952532" cy="643245"/>
          </a:xfrm>
          <a:prstGeom prst="rect">
            <a:avLst/>
          </a:prstGeom>
          <a:ln w="12700">
            <a:miter lim="400000"/>
          </a:ln>
        </p:spPr>
      </p:pic>
      <p:pic>
        <p:nvPicPr>
          <p:cNvPr id="261" name="Image 9" descr="Image 9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586399" y="2246896"/>
            <a:ext cx="772885" cy="792268"/>
          </a:xfrm>
          <a:prstGeom prst="rect">
            <a:avLst/>
          </a:prstGeom>
          <a:ln w="12700">
            <a:miter lim="400000"/>
          </a:ln>
        </p:spPr>
      </p:pic>
      <p:pic>
        <p:nvPicPr>
          <p:cNvPr id="262" name="Image 10" descr="Image 10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02147" y="2312201"/>
            <a:ext cx="772885" cy="792268"/>
          </a:xfrm>
          <a:prstGeom prst="rect">
            <a:avLst/>
          </a:prstGeom>
          <a:ln w="12700">
            <a:miter lim="400000"/>
          </a:ln>
        </p:spPr>
      </p:pic>
      <p:pic>
        <p:nvPicPr>
          <p:cNvPr id="263" name="Image 11" descr="Image 11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689111" y="2339999"/>
            <a:ext cx="952532" cy="643244"/>
          </a:xfrm>
          <a:prstGeom prst="rect">
            <a:avLst/>
          </a:prstGeom>
          <a:ln w="12700">
            <a:miter lim="400000"/>
          </a:ln>
        </p:spPr>
      </p:pic>
      <p:pic>
        <p:nvPicPr>
          <p:cNvPr id="264" name="Image 12" descr="Image 12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586362" y="2428131"/>
            <a:ext cx="952532" cy="643244"/>
          </a:xfrm>
          <a:prstGeom prst="rect">
            <a:avLst/>
          </a:prstGeom>
          <a:ln w="12700">
            <a:miter lim="400000"/>
          </a:ln>
        </p:spPr>
      </p:pic>
      <p:pic>
        <p:nvPicPr>
          <p:cNvPr id="265" name="Image 13" descr="Image 13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834855" y="2279809"/>
            <a:ext cx="772885" cy="792268"/>
          </a:xfrm>
          <a:prstGeom prst="rect">
            <a:avLst/>
          </a:prstGeom>
          <a:ln w="12700">
            <a:miter lim="400000"/>
          </a:ln>
        </p:spPr>
      </p:pic>
      <p:pic>
        <p:nvPicPr>
          <p:cNvPr id="266" name="Image 23" descr="Image 23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61225" y="4205490"/>
            <a:ext cx="732497" cy="732496"/>
          </a:xfrm>
          <a:prstGeom prst="rect">
            <a:avLst/>
          </a:prstGeom>
          <a:ln w="12700">
            <a:miter lim="400000"/>
          </a:ln>
        </p:spPr>
      </p:pic>
      <p:pic>
        <p:nvPicPr>
          <p:cNvPr id="267" name="Image 24" descr="Image 24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306932" y="4205490"/>
            <a:ext cx="732496" cy="732496"/>
          </a:xfrm>
          <a:prstGeom prst="rect">
            <a:avLst/>
          </a:prstGeom>
          <a:ln w="12700">
            <a:miter lim="400000"/>
          </a:ln>
        </p:spPr>
      </p:pic>
      <p:pic>
        <p:nvPicPr>
          <p:cNvPr id="268" name="Image 25" descr="Image 25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354615" y="4223201"/>
            <a:ext cx="732496" cy="732496"/>
          </a:xfrm>
          <a:prstGeom prst="rect">
            <a:avLst/>
          </a:prstGeom>
          <a:ln w="12700">
            <a:miter lim="400000"/>
          </a:ln>
        </p:spPr>
      </p:pic>
      <p:pic>
        <p:nvPicPr>
          <p:cNvPr id="269" name="Image 26" descr="Image 26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491248" y="4223199"/>
            <a:ext cx="732496" cy="732496"/>
          </a:xfrm>
          <a:prstGeom prst="rect">
            <a:avLst/>
          </a:prstGeom>
          <a:ln w="12700">
            <a:miter lim="400000"/>
          </a:ln>
        </p:spPr>
      </p:pic>
      <p:pic>
        <p:nvPicPr>
          <p:cNvPr id="270" name="Image 27" descr="Image 27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628984" y="4223199"/>
            <a:ext cx="732496" cy="732496"/>
          </a:xfrm>
          <a:prstGeom prst="rect">
            <a:avLst/>
          </a:prstGeom>
          <a:ln w="12700">
            <a:miter lim="400000"/>
          </a:ln>
        </p:spPr>
      </p:pic>
      <p:pic>
        <p:nvPicPr>
          <p:cNvPr id="271" name="Image 28" descr="Image 28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651451" y="4223199"/>
            <a:ext cx="732496" cy="732496"/>
          </a:xfrm>
          <a:prstGeom prst="rect">
            <a:avLst/>
          </a:prstGeom>
          <a:ln w="12700">
            <a:miter lim="400000"/>
          </a:ln>
        </p:spPr>
      </p:pic>
      <p:pic>
        <p:nvPicPr>
          <p:cNvPr id="272" name="Image 29" descr="Image 29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756258" y="4223199"/>
            <a:ext cx="732496" cy="732496"/>
          </a:xfrm>
          <a:prstGeom prst="rect">
            <a:avLst/>
          </a:prstGeom>
          <a:ln w="12700">
            <a:miter lim="400000"/>
          </a:ln>
        </p:spPr>
      </p:pic>
      <p:pic>
        <p:nvPicPr>
          <p:cNvPr id="273" name="Image 30" descr="Image 30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861064" y="4223199"/>
            <a:ext cx="732496" cy="732496"/>
          </a:xfrm>
          <a:prstGeom prst="rect">
            <a:avLst/>
          </a:prstGeom>
          <a:ln w="12700">
            <a:miter lim="400000"/>
          </a:ln>
        </p:spPr>
      </p:pic>
      <p:pic>
        <p:nvPicPr>
          <p:cNvPr id="274" name="Image 31" descr="Image 31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9007262" y="4265231"/>
            <a:ext cx="732496" cy="732496"/>
          </a:xfrm>
          <a:prstGeom prst="rect">
            <a:avLst/>
          </a:prstGeom>
          <a:ln w="12700">
            <a:miter lim="400000"/>
          </a:ln>
        </p:spPr>
      </p:pic>
      <p:pic>
        <p:nvPicPr>
          <p:cNvPr id="23" name="Image 11" descr="Image 11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904689" y="3442940"/>
            <a:ext cx="720891" cy="726949"/>
          </a:xfrm>
          <a:prstGeom prst="rect">
            <a:avLst/>
          </a:prstGeom>
          <a:ln w="12700">
            <a:miter lim="400000"/>
          </a:ln>
        </p:spPr>
      </p:pic>
      <p:pic>
        <p:nvPicPr>
          <p:cNvPr id="24" name="Image 25" descr="Image 25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 flipV="1">
            <a:off x="5527111" y="3256180"/>
            <a:ext cx="475489" cy="475489"/>
          </a:xfrm>
          <a:prstGeom prst="rect">
            <a:avLst/>
          </a:prstGeom>
          <a:ln w="12700">
            <a:miter lim="400000"/>
          </a:ln>
        </p:spPr>
      </p:pic>
      <p:sp>
        <p:nvSpPr>
          <p:cNvPr id="25" name="ZoneTexte 26"/>
          <p:cNvSpPr txBox="1"/>
          <p:nvPr/>
        </p:nvSpPr>
        <p:spPr>
          <a:xfrm>
            <a:off x="5586362" y="3903849"/>
            <a:ext cx="723313" cy="3708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/>
          <a:p>
            <a:r>
              <a:rPr dirty="0"/>
              <a:t>ETE</a:t>
            </a:r>
          </a:p>
        </p:txBody>
      </p:sp>
      <p:pic>
        <p:nvPicPr>
          <p:cNvPr id="3" name="Image 2"/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53289" y="4997727"/>
            <a:ext cx="687193" cy="730715"/>
          </a:xfrm>
          <a:prstGeom prst="rect">
            <a:avLst/>
          </a:prstGeom>
        </p:spPr>
      </p:pic>
      <p:sp>
        <p:nvSpPr>
          <p:cNvPr id="4" name="ZoneTexte 3"/>
          <p:cNvSpPr txBox="1"/>
          <p:nvPr/>
        </p:nvSpPr>
        <p:spPr>
          <a:xfrm>
            <a:off x="5517982" y="5748226"/>
            <a:ext cx="1035332" cy="400108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t">
            <a:spAutoFit/>
          </a:bodyPr>
          <a:lstStyle/>
          <a:p>
            <a:pPr marL="0" marR="0" indent="0" algn="ctr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fr-FR" sz="10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Calibri"/>
              </a:rPr>
              <a:t>FETE DE LA MUSIQUE</a:t>
            </a: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33F1861E-6DA9-3BB0-8993-180D25F8DC63}"/>
              </a:ext>
            </a:extLst>
          </p:cNvPr>
          <p:cNvSpPr txBox="1"/>
          <p:nvPr/>
        </p:nvSpPr>
        <p:spPr>
          <a:xfrm>
            <a:off x="1578077" y="648929"/>
            <a:ext cx="92396" cy="369330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45719" tIns="45719" rIns="45719" bIns="45719" numCol="1" spcCol="38100" rtlCol="0" anchor="t">
            <a:spAutoFit/>
          </a:bodyPr>
          <a:lstStyle/>
          <a:p>
            <a: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fr-FR" sz="1800" b="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+mj-lt"/>
              <a:ea typeface="+mj-ea"/>
              <a:cs typeface="+mj-cs"/>
              <a:sym typeface="Calibri"/>
            </a:endParaRPr>
          </a:p>
        </p:txBody>
      </p:sp>
      <p:pic>
        <p:nvPicPr>
          <p:cNvPr id="6" name="Image 6" descr="Image 6">
            <a:extLst>
              <a:ext uri="{FF2B5EF4-FFF2-40B4-BE49-F238E27FC236}">
                <a16:creationId xmlns:a16="http://schemas.microsoft.com/office/drawing/2014/main" id="{003D004A-24F3-599C-9173-D537B12C51BB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172056" y="2421808"/>
            <a:ext cx="952532" cy="643245"/>
          </a:xfrm>
          <a:prstGeom prst="rect">
            <a:avLst/>
          </a:prstGeom>
          <a:ln w="12700">
            <a:miter lim="400000"/>
          </a:ln>
        </p:spPr>
      </p:pic>
      <p:pic>
        <p:nvPicPr>
          <p:cNvPr id="7" name="Image 6" descr="Image 6">
            <a:extLst>
              <a:ext uri="{FF2B5EF4-FFF2-40B4-BE49-F238E27FC236}">
                <a16:creationId xmlns:a16="http://schemas.microsoft.com/office/drawing/2014/main" id="{455A7182-8594-1C07-7739-B9732064940D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898889" y="2391822"/>
            <a:ext cx="952532" cy="643245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6" name="Image 1" descr="Image 1"/>
          <p:cNvPicPr>
            <a:picLocks noChangeAspect="1"/>
          </p:cNvPicPr>
          <p:nvPr/>
        </p:nvPicPr>
        <p:blipFill>
          <a:blip r:embed="rId2"/>
          <a:srcRect l="13188"/>
          <a:stretch>
            <a:fillRect/>
          </a:stretch>
        </p:blipFill>
        <p:spPr>
          <a:xfrm>
            <a:off x="-2" y="0"/>
            <a:ext cx="9906002" cy="6858000"/>
          </a:xfrm>
          <a:prstGeom prst="rect">
            <a:avLst/>
          </a:prstGeom>
          <a:ln w="12700">
            <a:miter lim="400000"/>
          </a:ln>
        </p:spPr>
      </p:pic>
      <p:sp>
        <p:nvSpPr>
          <p:cNvPr id="277" name="ZoneTexte 2"/>
          <p:cNvSpPr txBox="1"/>
          <p:nvPr/>
        </p:nvSpPr>
        <p:spPr>
          <a:xfrm>
            <a:off x="4056120" y="-1"/>
            <a:ext cx="1690003" cy="11201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>
            <a:lvl1pPr>
              <a:defRPr sz="6600"/>
            </a:lvl1pPr>
          </a:lstStyle>
          <a:p>
            <a:r>
              <a:t>ETE</a:t>
            </a:r>
          </a:p>
        </p:txBody>
      </p:sp>
      <p:graphicFrame>
        <p:nvGraphicFramePr>
          <p:cNvPr id="278" name="Tableau 3"/>
          <p:cNvGraphicFramePr/>
          <p:nvPr>
            <p:extLst>
              <p:ext uri="{D42A27DB-BD31-4B8C-83A1-F6EECF244321}">
                <p14:modId xmlns:p14="http://schemas.microsoft.com/office/powerpoint/2010/main" val="2639546110"/>
              </p:ext>
            </p:extLst>
          </p:nvPr>
        </p:nvGraphicFramePr>
        <p:xfrm>
          <a:off x="0" y="1180800"/>
          <a:ext cx="9906003" cy="4896024"/>
        </p:xfrm>
        <a:graphic>
          <a:graphicData uri="http://schemas.openxmlformats.org/drawingml/2006/table">
            <a:tbl>
              <a:tblPr firstRow="1" bandRow="1">
                <a:tableStyleId>{4C3C2611-4C71-4FC5-86AE-919BDF0F9419}</a:tableStyleId>
              </a:tblPr>
              <a:tblGrid>
                <a:gridCol w="110066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100667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100667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100667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100667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1100667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1100667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1100667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  <a:gridCol w="1100667">
                  <a:extLst>
                    <a:ext uri="{9D8B030D-6E8A-4147-A177-3AD203B41FA5}">
                      <a16:colId xmlns:a16="http://schemas.microsoft.com/office/drawing/2014/main" val="3711869003"/>
                    </a:ext>
                  </a:extLst>
                </a:gridCol>
              </a:tblGrid>
              <a:tr h="1008000">
                <a:tc>
                  <a:txBody>
                    <a:bodyPr/>
                    <a:lstStyle/>
                    <a:p>
                      <a:pPr algn="ctr" defTabSz="914400">
                        <a:defRPr sz="1400" b="0">
                          <a:solidFill>
                            <a:srgbClr val="000000"/>
                          </a:solidFill>
                          <a:latin typeface="Script cole"/>
                          <a:ea typeface="Script cole"/>
                          <a:cs typeface="Script cole"/>
                          <a:sym typeface="Script cole"/>
                        </a:defRPr>
                      </a:pPr>
                      <a:r>
                        <a:rPr dirty="0">
                          <a:solidFill>
                            <a:sysClr val="windowText" lastClr="000000"/>
                          </a:solidFill>
                        </a:rPr>
                        <a:t>VENDREDI</a:t>
                      </a:r>
                    </a:p>
                    <a:p>
                      <a:pPr algn="ctr" defTabSz="914400">
                        <a:defRPr sz="2500" b="0">
                          <a:solidFill>
                            <a:srgbClr val="000000"/>
                          </a:solidFill>
                          <a:latin typeface="Script cole"/>
                          <a:ea typeface="Script cole"/>
                          <a:cs typeface="Script cole"/>
                          <a:sym typeface="Script cole"/>
                        </a:defRPr>
                      </a:pPr>
                      <a:r>
                        <a:rPr lang="fr-FR" dirty="0">
                          <a:solidFill>
                            <a:sysClr val="windowText" lastClr="000000"/>
                          </a:solidFill>
                        </a:rPr>
                        <a:t>25</a:t>
                      </a:r>
                      <a:endParaRPr dirty="0">
                        <a:solidFill>
                          <a:sysClr val="windowText" lastClr="000000"/>
                        </a:solidFill>
                      </a:endParaRPr>
                    </a:p>
                    <a:p>
                      <a:pPr algn="ctr" defTabSz="914400">
                        <a:defRPr sz="1400" b="0">
                          <a:solidFill>
                            <a:srgbClr val="000000"/>
                          </a:solidFill>
                          <a:latin typeface="Script cole"/>
                          <a:ea typeface="Script cole"/>
                          <a:cs typeface="Script cole"/>
                          <a:sym typeface="Script cole"/>
                        </a:defRPr>
                      </a:pPr>
                      <a:r>
                        <a:rPr dirty="0">
                          <a:solidFill>
                            <a:sysClr val="windowText" lastClr="000000"/>
                          </a:solidFill>
                        </a:rPr>
                        <a:t>JUI</a:t>
                      </a:r>
                      <a:r>
                        <a:rPr lang="fr-FR" dirty="0">
                          <a:solidFill>
                            <a:sysClr val="windowText" lastClr="000000"/>
                          </a:solidFill>
                        </a:rPr>
                        <a:t>N</a:t>
                      </a:r>
                      <a:endParaRPr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 marL="0" marR="0" marT="0" marB="0" anchor="ctr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914400">
                        <a:defRPr sz="1400" b="0">
                          <a:solidFill>
                            <a:srgbClr val="000000"/>
                          </a:solidFill>
                          <a:latin typeface="Script cole"/>
                          <a:ea typeface="Script cole"/>
                          <a:cs typeface="Script cole"/>
                          <a:sym typeface="Script cole"/>
                        </a:defRPr>
                      </a:pPr>
                      <a:r>
                        <a:rPr dirty="0">
                          <a:solidFill>
                            <a:sysClr val="windowText" lastClr="000000"/>
                          </a:solidFill>
                        </a:rPr>
                        <a:t>SAMEDI</a:t>
                      </a:r>
                    </a:p>
                    <a:p>
                      <a:pPr algn="ctr" defTabSz="914400">
                        <a:defRPr sz="2500" b="0">
                          <a:solidFill>
                            <a:srgbClr val="000000"/>
                          </a:solidFill>
                          <a:latin typeface="Script cole"/>
                          <a:ea typeface="Script cole"/>
                          <a:cs typeface="Script cole"/>
                          <a:sym typeface="Script cole"/>
                        </a:defRPr>
                      </a:pPr>
                      <a:r>
                        <a:rPr lang="fr-FR" dirty="0">
                          <a:solidFill>
                            <a:sysClr val="windowText" lastClr="000000"/>
                          </a:solidFill>
                        </a:rPr>
                        <a:t>26</a:t>
                      </a:r>
                      <a:endParaRPr dirty="0">
                        <a:solidFill>
                          <a:sysClr val="windowText" lastClr="000000"/>
                        </a:solidFill>
                      </a:endParaRPr>
                    </a:p>
                    <a:p>
                      <a:pPr algn="ctr" defTabSz="914400">
                        <a:defRPr sz="1400" b="0">
                          <a:solidFill>
                            <a:srgbClr val="000000"/>
                          </a:solidFill>
                          <a:latin typeface="Script cole"/>
                          <a:ea typeface="Script cole"/>
                          <a:cs typeface="Script cole"/>
                          <a:sym typeface="Script cole"/>
                        </a:defRPr>
                      </a:pPr>
                      <a:r>
                        <a:rPr lang="fr-FR" dirty="0">
                          <a:solidFill>
                            <a:sysClr val="windowText" lastClr="000000"/>
                          </a:solidFill>
                        </a:rPr>
                        <a:t>JUIN</a:t>
                      </a:r>
                    </a:p>
                  </a:txBody>
                  <a:tcPr marL="0" marR="0" marT="0" marB="0" anchor="ctr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914400">
                        <a:defRPr sz="1400" b="0">
                          <a:solidFill>
                            <a:srgbClr val="000000"/>
                          </a:solidFill>
                          <a:latin typeface="Script cole"/>
                          <a:ea typeface="Script cole"/>
                          <a:cs typeface="Script cole"/>
                          <a:sym typeface="Script cole"/>
                        </a:defRPr>
                      </a:pPr>
                      <a:r>
                        <a:rPr dirty="0">
                          <a:solidFill>
                            <a:sysClr val="windowText" lastClr="000000"/>
                          </a:solidFill>
                        </a:rPr>
                        <a:t>DIMANCHE</a:t>
                      </a:r>
                    </a:p>
                    <a:p>
                      <a:pPr algn="ctr" defTabSz="914400">
                        <a:defRPr sz="2500" b="0">
                          <a:solidFill>
                            <a:srgbClr val="000000"/>
                          </a:solidFill>
                          <a:latin typeface="Script cole"/>
                          <a:ea typeface="Script cole"/>
                          <a:cs typeface="Script cole"/>
                          <a:sym typeface="Script cole"/>
                        </a:defRPr>
                      </a:pPr>
                      <a:r>
                        <a:rPr lang="fr-FR" sz="2500" baseline="0" dirty="0">
                          <a:solidFill>
                            <a:sysClr val="windowText" lastClr="000000"/>
                          </a:solidFill>
                        </a:rPr>
                        <a:t>27</a:t>
                      </a:r>
                      <a:endParaRPr sz="1000" baseline="30000" dirty="0">
                        <a:solidFill>
                          <a:sysClr val="windowText" lastClr="000000"/>
                        </a:solidFill>
                      </a:endParaRPr>
                    </a:p>
                    <a:p>
                      <a:pPr algn="ctr" defTabSz="914400">
                        <a:defRPr sz="1400" b="0">
                          <a:solidFill>
                            <a:srgbClr val="000000"/>
                          </a:solidFill>
                          <a:latin typeface="Script cole"/>
                          <a:ea typeface="Script cole"/>
                          <a:cs typeface="Script cole"/>
                          <a:sym typeface="Script cole"/>
                        </a:defRPr>
                      </a:pPr>
                      <a:r>
                        <a:rPr lang="fr-FR" dirty="0">
                          <a:solidFill>
                            <a:sysClr val="windowText" lastClr="000000"/>
                          </a:solidFill>
                        </a:rPr>
                        <a:t>JUIN</a:t>
                      </a:r>
                    </a:p>
                  </a:txBody>
                  <a:tcPr marL="0" marR="0" marT="0" marB="0" anchor="ctr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914400">
                        <a:defRPr sz="1400" b="0">
                          <a:solidFill>
                            <a:srgbClr val="000000"/>
                          </a:solidFill>
                          <a:latin typeface="Script cole"/>
                          <a:ea typeface="Script cole"/>
                          <a:cs typeface="Script cole"/>
                          <a:sym typeface="Script cole"/>
                        </a:defRPr>
                      </a:pPr>
                      <a:r>
                        <a:rPr dirty="0">
                          <a:solidFill>
                            <a:sysClr val="windowText" lastClr="000000"/>
                          </a:solidFill>
                        </a:rPr>
                        <a:t>LUNDI</a:t>
                      </a:r>
                    </a:p>
                    <a:p>
                      <a:pPr algn="ctr" defTabSz="914400">
                        <a:defRPr sz="2500" b="0">
                          <a:solidFill>
                            <a:srgbClr val="000000"/>
                          </a:solidFill>
                          <a:latin typeface="Script cole"/>
                          <a:ea typeface="Script cole"/>
                          <a:cs typeface="Script cole"/>
                          <a:sym typeface="Script cole"/>
                        </a:defRPr>
                      </a:pPr>
                      <a:r>
                        <a:rPr lang="fr-FR" dirty="0">
                          <a:solidFill>
                            <a:sysClr val="windowText" lastClr="000000"/>
                          </a:solidFill>
                        </a:rPr>
                        <a:t>28</a:t>
                      </a:r>
                      <a:endParaRPr dirty="0">
                        <a:solidFill>
                          <a:sysClr val="windowText" lastClr="000000"/>
                        </a:solidFill>
                      </a:endParaRPr>
                    </a:p>
                    <a:p>
                      <a:pPr algn="ctr" defTabSz="914400">
                        <a:defRPr sz="1400" b="0">
                          <a:solidFill>
                            <a:srgbClr val="000000"/>
                          </a:solidFill>
                          <a:latin typeface="Script cole"/>
                          <a:ea typeface="Script cole"/>
                          <a:cs typeface="Script cole"/>
                          <a:sym typeface="Script cole"/>
                        </a:defRPr>
                      </a:pPr>
                      <a:r>
                        <a:rPr lang="fr-FR" dirty="0">
                          <a:solidFill>
                            <a:sysClr val="windowText" lastClr="000000"/>
                          </a:solidFill>
                        </a:rPr>
                        <a:t>JUIN</a:t>
                      </a:r>
                    </a:p>
                  </a:txBody>
                  <a:tcPr marL="0" marR="0" marT="0" marB="0" anchor="ctr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914400">
                        <a:defRPr sz="1400" b="0">
                          <a:solidFill>
                            <a:srgbClr val="000000"/>
                          </a:solidFill>
                          <a:latin typeface="Script cole"/>
                          <a:ea typeface="Script cole"/>
                          <a:cs typeface="Script cole"/>
                          <a:sym typeface="Script cole"/>
                        </a:defRPr>
                      </a:pPr>
                      <a:r>
                        <a:rPr dirty="0">
                          <a:solidFill>
                            <a:sysClr val="windowText" lastClr="000000"/>
                          </a:solidFill>
                        </a:rPr>
                        <a:t>MARDI</a:t>
                      </a:r>
                    </a:p>
                    <a:p>
                      <a:pPr algn="ctr" defTabSz="914400">
                        <a:defRPr sz="2500" b="0">
                          <a:solidFill>
                            <a:srgbClr val="000000"/>
                          </a:solidFill>
                          <a:latin typeface="Script cole"/>
                          <a:ea typeface="Script cole"/>
                          <a:cs typeface="Script cole"/>
                          <a:sym typeface="Script cole"/>
                        </a:defRPr>
                      </a:pPr>
                      <a:r>
                        <a:rPr lang="fr-FR" baseline="0" dirty="0">
                          <a:solidFill>
                            <a:sysClr val="windowText" lastClr="000000"/>
                          </a:solidFill>
                        </a:rPr>
                        <a:t>29</a:t>
                      </a:r>
                      <a:endParaRPr baseline="30000" dirty="0">
                        <a:solidFill>
                          <a:sysClr val="windowText" lastClr="000000"/>
                        </a:solidFill>
                      </a:endParaRPr>
                    </a:p>
                    <a:p>
                      <a:pPr algn="ctr" defTabSz="914400">
                        <a:defRPr sz="1400" b="0">
                          <a:solidFill>
                            <a:srgbClr val="000000"/>
                          </a:solidFill>
                          <a:latin typeface="Script cole"/>
                          <a:ea typeface="Script cole"/>
                          <a:cs typeface="Script cole"/>
                          <a:sym typeface="Script cole"/>
                        </a:defRPr>
                      </a:pPr>
                      <a:r>
                        <a:rPr dirty="0">
                          <a:solidFill>
                            <a:sysClr val="windowText" lastClr="000000"/>
                          </a:solidFill>
                        </a:rPr>
                        <a:t>JUI</a:t>
                      </a:r>
                      <a:r>
                        <a:rPr lang="fr-FR" dirty="0">
                          <a:solidFill>
                            <a:sysClr val="windowText" lastClr="000000"/>
                          </a:solidFill>
                        </a:rPr>
                        <a:t>N</a:t>
                      </a:r>
                      <a:endParaRPr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 marL="0" marR="0" marT="0" marB="0" anchor="ctr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914400">
                        <a:defRPr sz="1400" b="0">
                          <a:solidFill>
                            <a:srgbClr val="000000"/>
                          </a:solidFill>
                          <a:latin typeface="Script cole"/>
                          <a:ea typeface="Script cole"/>
                          <a:cs typeface="Script cole"/>
                          <a:sym typeface="Script cole"/>
                        </a:defRPr>
                      </a:pPr>
                      <a:r>
                        <a:rPr dirty="0">
                          <a:solidFill>
                            <a:sysClr val="windowText" lastClr="000000"/>
                          </a:solidFill>
                        </a:rPr>
                        <a:t>MERCREDI </a:t>
                      </a:r>
                      <a:endParaRPr sz="1000" dirty="0">
                        <a:solidFill>
                          <a:sysClr val="windowText" lastClr="000000"/>
                        </a:solidFill>
                      </a:endParaRPr>
                    </a:p>
                    <a:p>
                      <a:pPr algn="ctr" defTabSz="914400">
                        <a:defRPr sz="2500" b="0">
                          <a:solidFill>
                            <a:srgbClr val="000000"/>
                          </a:solidFill>
                          <a:latin typeface="Script cole"/>
                          <a:ea typeface="Script cole"/>
                          <a:cs typeface="Script cole"/>
                          <a:sym typeface="Script cole"/>
                        </a:defRPr>
                      </a:pPr>
                      <a:r>
                        <a:rPr lang="fr-FR" baseline="0" dirty="0">
                          <a:solidFill>
                            <a:sysClr val="windowText" lastClr="000000"/>
                          </a:solidFill>
                        </a:rPr>
                        <a:t>30</a:t>
                      </a:r>
                      <a:endParaRPr baseline="30000" dirty="0">
                        <a:solidFill>
                          <a:sysClr val="windowText" lastClr="000000"/>
                        </a:solidFill>
                      </a:endParaRPr>
                    </a:p>
                    <a:p>
                      <a:pPr algn="ctr" defTabSz="914400">
                        <a:defRPr sz="1400" b="0">
                          <a:solidFill>
                            <a:srgbClr val="000000"/>
                          </a:solidFill>
                          <a:latin typeface="Script cole"/>
                          <a:ea typeface="Script cole"/>
                          <a:cs typeface="Script cole"/>
                          <a:sym typeface="Script cole"/>
                        </a:defRPr>
                      </a:pPr>
                      <a:r>
                        <a:rPr dirty="0">
                          <a:solidFill>
                            <a:sysClr val="windowText" lastClr="000000"/>
                          </a:solidFill>
                        </a:rPr>
                        <a:t>JUILLET</a:t>
                      </a:r>
                    </a:p>
                  </a:txBody>
                  <a:tcPr marL="0" marR="0" marT="0" marB="0" anchor="ctr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914400">
                        <a:defRPr sz="1400" b="0">
                          <a:solidFill>
                            <a:srgbClr val="000000"/>
                          </a:solidFill>
                          <a:latin typeface="Script cole"/>
                          <a:ea typeface="Script cole"/>
                          <a:cs typeface="Script cole"/>
                          <a:sym typeface="Script cole"/>
                        </a:defRPr>
                      </a:pPr>
                      <a:r>
                        <a:rPr dirty="0">
                          <a:solidFill>
                            <a:sysClr val="windowText" lastClr="000000"/>
                          </a:solidFill>
                        </a:rPr>
                        <a:t>JEUDI</a:t>
                      </a:r>
                    </a:p>
                    <a:p>
                      <a:pPr algn="ctr" defTabSz="914400">
                        <a:defRPr sz="2500" b="0">
                          <a:solidFill>
                            <a:srgbClr val="000000"/>
                          </a:solidFill>
                          <a:latin typeface="Script cole"/>
                          <a:ea typeface="Script cole"/>
                          <a:cs typeface="Script cole"/>
                          <a:sym typeface="Script cole"/>
                        </a:defRPr>
                      </a:pPr>
                      <a:r>
                        <a:rPr lang="fr-FR" sz="2500" dirty="0">
                          <a:solidFill>
                            <a:sysClr val="windowText" lastClr="000000"/>
                          </a:solidFill>
                        </a:rPr>
                        <a:t>1</a:t>
                      </a:r>
                      <a:endParaRPr sz="1400" dirty="0">
                        <a:solidFill>
                          <a:sysClr val="windowText" lastClr="000000"/>
                        </a:solidFill>
                      </a:endParaRPr>
                    </a:p>
                    <a:p>
                      <a:pPr algn="ctr" defTabSz="914400">
                        <a:defRPr sz="1400" b="0">
                          <a:solidFill>
                            <a:srgbClr val="000000"/>
                          </a:solidFill>
                          <a:latin typeface="Script cole"/>
                          <a:ea typeface="Script cole"/>
                          <a:cs typeface="Script cole"/>
                          <a:sym typeface="Script cole"/>
                        </a:defRPr>
                      </a:pPr>
                      <a:r>
                        <a:rPr dirty="0">
                          <a:solidFill>
                            <a:sysClr val="windowText" lastClr="000000"/>
                          </a:solidFill>
                        </a:rPr>
                        <a:t>JUILLET</a:t>
                      </a:r>
                    </a:p>
                  </a:txBody>
                  <a:tcPr marL="0" marR="0" marT="0" marB="0" anchor="ctr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914400">
                        <a:defRPr sz="1400" b="0">
                          <a:solidFill>
                            <a:srgbClr val="000000"/>
                          </a:solidFill>
                          <a:latin typeface="Script cole"/>
                          <a:ea typeface="Script cole"/>
                          <a:cs typeface="Script cole"/>
                          <a:sym typeface="Script cole"/>
                        </a:defRPr>
                      </a:pPr>
                      <a:r>
                        <a:rPr dirty="0">
                          <a:solidFill>
                            <a:sysClr val="windowText" lastClr="000000"/>
                          </a:solidFill>
                        </a:rPr>
                        <a:t>VENDREDI</a:t>
                      </a:r>
                    </a:p>
                    <a:p>
                      <a:pPr algn="ctr" defTabSz="914400">
                        <a:defRPr sz="2500" b="0">
                          <a:solidFill>
                            <a:srgbClr val="000000"/>
                          </a:solidFill>
                          <a:latin typeface="Script cole"/>
                          <a:ea typeface="Script cole"/>
                          <a:cs typeface="Script cole"/>
                          <a:sym typeface="Script cole"/>
                        </a:defRPr>
                      </a:pPr>
                      <a:r>
                        <a:rPr lang="fr-FR" sz="2500" baseline="0" dirty="0">
                          <a:solidFill>
                            <a:sysClr val="windowText" lastClr="000000"/>
                          </a:solidFill>
                        </a:rPr>
                        <a:t>2</a:t>
                      </a:r>
                      <a:endParaRPr sz="1000" baseline="30000" dirty="0">
                        <a:solidFill>
                          <a:sysClr val="windowText" lastClr="000000"/>
                        </a:solidFill>
                      </a:endParaRPr>
                    </a:p>
                    <a:p>
                      <a:pPr algn="ctr" defTabSz="914400">
                        <a:defRPr sz="1400" b="0">
                          <a:solidFill>
                            <a:srgbClr val="000000"/>
                          </a:solidFill>
                          <a:latin typeface="Script cole"/>
                          <a:ea typeface="Script cole"/>
                          <a:cs typeface="Script cole"/>
                          <a:sym typeface="Script cole"/>
                        </a:defRPr>
                      </a:pPr>
                      <a:r>
                        <a:rPr dirty="0">
                          <a:solidFill>
                            <a:sysClr val="windowText" lastClr="000000"/>
                          </a:solidFill>
                        </a:rPr>
                        <a:t>JUILLET</a:t>
                      </a:r>
                    </a:p>
                  </a:txBody>
                  <a:tcPr marL="0" marR="0" marT="0" marB="0" anchor="ctr" horzOverflow="overflow">
                    <a:lnL w="12700">
                      <a:solidFill>
                        <a:srgbClr val="000000"/>
                      </a:solidFill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914400">
                        <a:defRPr sz="1400" b="0">
                          <a:solidFill>
                            <a:srgbClr val="000000"/>
                          </a:solidFill>
                          <a:latin typeface="Script cole"/>
                          <a:ea typeface="Script cole"/>
                          <a:cs typeface="Script cole"/>
                          <a:sym typeface="Script cole"/>
                        </a:defRPr>
                      </a:pPr>
                      <a:r>
                        <a:rPr lang="fr-FR" dirty="0">
                          <a:solidFill>
                            <a:sysClr val="windowText" lastClr="000000"/>
                          </a:solidFill>
                        </a:rPr>
                        <a:t>SAMEDI</a:t>
                      </a:r>
                    </a:p>
                    <a:p>
                      <a:pPr algn="ctr" defTabSz="914400">
                        <a:defRPr sz="2500" b="0">
                          <a:solidFill>
                            <a:srgbClr val="000000"/>
                          </a:solidFill>
                          <a:latin typeface="Script cole"/>
                          <a:ea typeface="Script cole"/>
                          <a:cs typeface="Script cole"/>
                          <a:sym typeface="Script cole"/>
                        </a:defRPr>
                      </a:pPr>
                      <a:r>
                        <a:rPr lang="fr-FR" dirty="0">
                          <a:solidFill>
                            <a:sysClr val="windowText" lastClr="000000"/>
                          </a:solidFill>
                        </a:rPr>
                        <a:t>3</a:t>
                      </a:r>
                    </a:p>
                    <a:p>
                      <a:pPr algn="ctr" defTabSz="914400">
                        <a:defRPr sz="1400" b="0">
                          <a:solidFill>
                            <a:srgbClr val="000000"/>
                          </a:solidFill>
                          <a:latin typeface="Script cole"/>
                          <a:ea typeface="Script cole"/>
                          <a:cs typeface="Script cole"/>
                          <a:sym typeface="Script cole"/>
                        </a:defRPr>
                      </a:pPr>
                      <a:r>
                        <a:rPr lang="fr-FR" dirty="0">
                          <a:solidFill>
                            <a:sysClr val="windowText" lastClr="000000"/>
                          </a:solidFill>
                        </a:rPr>
                        <a:t>JUILLET</a:t>
                      </a:r>
                    </a:p>
                  </a:txBody>
                  <a:tcPr marL="0" marR="0" marT="0" marB="0" anchor="ctr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904192">
                <a:tc>
                  <a:txBody>
                    <a:bodyPr/>
                    <a:lstStyle/>
                    <a:p>
                      <a:pPr algn="l" defTabSz="914400">
                        <a:defRPr sz="1800">
                          <a:latin typeface="Chinacat"/>
                          <a:ea typeface="Chinacat"/>
                          <a:cs typeface="Chinacat"/>
                          <a:sym typeface="Chinacat"/>
                        </a:defRPr>
                      </a:pPr>
                      <a:endParaRPr/>
                    </a:p>
                  </a:txBody>
                  <a:tcPr marL="45720" marR="45720" anchor="ctr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defTabSz="914400">
                        <a:defRPr sz="1800">
                          <a:latin typeface="Chinacat"/>
                          <a:ea typeface="Chinacat"/>
                          <a:cs typeface="Chinacat"/>
                          <a:sym typeface="Chinacat"/>
                        </a:defRPr>
                      </a:pPr>
                      <a:endParaRPr/>
                    </a:p>
                  </a:txBody>
                  <a:tcPr marL="45720" marR="45720" anchor="ctr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l" defTabSz="914400">
                        <a:defRPr sz="1800">
                          <a:latin typeface="Chinacat"/>
                          <a:ea typeface="Chinacat"/>
                          <a:cs typeface="Chinacat"/>
                          <a:sym typeface="Chinacat"/>
                        </a:defRPr>
                      </a:pPr>
                      <a:endParaRPr/>
                    </a:p>
                  </a:txBody>
                  <a:tcPr marL="45720" marR="45720" anchor="ctr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l" defTabSz="914400">
                        <a:defRPr sz="1800">
                          <a:latin typeface="Chinacat"/>
                          <a:ea typeface="Chinacat"/>
                          <a:cs typeface="Chinacat"/>
                          <a:sym typeface="Chinacat"/>
                        </a:defRPr>
                      </a:pPr>
                      <a:endParaRPr/>
                    </a:p>
                  </a:txBody>
                  <a:tcPr marL="45720" marR="45720" anchor="ctr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defTabSz="914400">
                        <a:defRPr sz="1800">
                          <a:latin typeface="Chinacat"/>
                          <a:ea typeface="Chinacat"/>
                          <a:cs typeface="Chinacat"/>
                          <a:sym typeface="Chinacat"/>
                        </a:defRPr>
                      </a:pPr>
                      <a:endParaRPr/>
                    </a:p>
                  </a:txBody>
                  <a:tcPr marL="45720" marR="45720" anchor="ctr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defTabSz="914400">
                        <a:defRPr sz="1800">
                          <a:latin typeface="Chinacat"/>
                          <a:ea typeface="Chinacat"/>
                          <a:cs typeface="Chinacat"/>
                          <a:sym typeface="Chinacat"/>
                        </a:defRPr>
                      </a:pPr>
                      <a:endParaRPr dirty="0"/>
                    </a:p>
                  </a:txBody>
                  <a:tcPr marL="45720" marR="45720" anchor="ctr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defTabSz="914400">
                        <a:defRPr sz="1800">
                          <a:latin typeface="Chinacat"/>
                          <a:ea typeface="Chinacat"/>
                          <a:cs typeface="Chinacat"/>
                          <a:sym typeface="Chinacat"/>
                        </a:defRPr>
                      </a:pPr>
                      <a:endParaRPr/>
                    </a:p>
                  </a:txBody>
                  <a:tcPr marL="45720" marR="45720" anchor="ctr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defTabSz="914400">
                        <a:defRPr sz="1800">
                          <a:latin typeface="Chinacat"/>
                          <a:ea typeface="Chinacat"/>
                          <a:cs typeface="Chinacat"/>
                          <a:sym typeface="Chinacat"/>
                        </a:defRPr>
                      </a:pPr>
                      <a:endParaRPr dirty="0"/>
                    </a:p>
                  </a:txBody>
                  <a:tcPr marL="45720" marR="45720" anchor="ctr" horzOverflow="overflow">
                    <a:lnL w="12700">
                      <a:solidFill>
                        <a:srgbClr val="000000"/>
                      </a:solidFill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defTabSz="914400">
                        <a:defRPr sz="1800">
                          <a:latin typeface="Chinacat"/>
                          <a:ea typeface="Chinacat"/>
                          <a:cs typeface="Chinacat"/>
                          <a:sym typeface="Chinacat"/>
                        </a:defRPr>
                      </a:pPr>
                      <a:endParaRPr dirty="0"/>
                    </a:p>
                  </a:txBody>
                  <a:tcPr marL="45720" marR="45720" anchor="ctr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175449">
                <a:tc>
                  <a:txBody>
                    <a:bodyPr/>
                    <a:lstStyle/>
                    <a:p>
                      <a:pPr algn="l" defTabSz="914400">
                        <a:defRPr sz="1800">
                          <a:latin typeface="Chinacat"/>
                          <a:ea typeface="Chinacat"/>
                          <a:cs typeface="Chinacat"/>
                          <a:sym typeface="Chinacat"/>
                        </a:defRPr>
                      </a:pPr>
                      <a:endParaRPr/>
                    </a:p>
                  </a:txBody>
                  <a:tcPr marL="45720" marR="45720" anchor="ctr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defTabSz="914400">
                        <a:defRPr sz="1800">
                          <a:latin typeface="Chinacat"/>
                          <a:ea typeface="Chinacat"/>
                          <a:cs typeface="Chinacat"/>
                          <a:sym typeface="Chinacat"/>
                        </a:defRPr>
                      </a:pPr>
                      <a:endParaRPr/>
                    </a:p>
                  </a:txBody>
                  <a:tcPr marL="45720" marR="45720" anchor="ctr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l" defTabSz="914400">
                        <a:defRPr sz="1800">
                          <a:latin typeface="Chinacat"/>
                          <a:ea typeface="Chinacat"/>
                          <a:cs typeface="Chinacat"/>
                          <a:sym typeface="Chinacat"/>
                        </a:defRPr>
                      </a:pPr>
                      <a:endParaRPr/>
                    </a:p>
                  </a:txBody>
                  <a:tcPr marL="45720" marR="45720" anchor="ctr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l" defTabSz="914400">
                        <a:defRPr sz="1800">
                          <a:latin typeface="Chinacat"/>
                          <a:ea typeface="Chinacat"/>
                          <a:cs typeface="Chinacat"/>
                          <a:sym typeface="Chinacat"/>
                        </a:defRPr>
                      </a:pPr>
                      <a:endParaRPr/>
                    </a:p>
                  </a:txBody>
                  <a:tcPr marL="45720" marR="45720" anchor="ctr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defTabSz="914400">
                        <a:defRPr sz="1800">
                          <a:latin typeface="Chinacat"/>
                          <a:ea typeface="Chinacat"/>
                          <a:cs typeface="Chinacat"/>
                          <a:sym typeface="Chinacat"/>
                        </a:defRPr>
                      </a:pPr>
                      <a:endParaRPr dirty="0"/>
                    </a:p>
                  </a:txBody>
                  <a:tcPr marL="45720" marR="45720" anchor="ctr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defTabSz="914400">
                        <a:defRPr sz="1800">
                          <a:latin typeface="Chinacat"/>
                          <a:ea typeface="Chinacat"/>
                          <a:cs typeface="Chinacat"/>
                          <a:sym typeface="Chinacat"/>
                        </a:defRPr>
                      </a:pPr>
                      <a:endParaRPr dirty="0"/>
                    </a:p>
                  </a:txBody>
                  <a:tcPr marL="45720" marR="45720" anchor="ctr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defTabSz="914400">
                        <a:defRPr sz="1800">
                          <a:latin typeface="Chinacat"/>
                          <a:ea typeface="Chinacat"/>
                          <a:cs typeface="Chinacat"/>
                          <a:sym typeface="Chinacat"/>
                        </a:defRPr>
                      </a:pPr>
                      <a:endParaRPr/>
                    </a:p>
                  </a:txBody>
                  <a:tcPr marL="45720" marR="45720" anchor="ctr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defTabSz="914400">
                        <a:defRPr sz="1800">
                          <a:latin typeface="Chinacat"/>
                          <a:ea typeface="Chinacat"/>
                          <a:cs typeface="Chinacat"/>
                          <a:sym typeface="Chinacat"/>
                        </a:defRPr>
                      </a:pPr>
                      <a:endParaRPr dirty="0"/>
                    </a:p>
                  </a:txBody>
                  <a:tcPr marL="45720" marR="45720" anchor="ctr" horzOverflow="overflow">
                    <a:lnL w="12700">
                      <a:solidFill>
                        <a:srgbClr val="000000"/>
                      </a:solidFill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defTabSz="914400">
                        <a:defRPr sz="1800">
                          <a:latin typeface="Chinacat"/>
                          <a:ea typeface="Chinacat"/>
                          <a:cs typeface="Chinacat"/>
                          <a:sym typeface="Chinacat"/>
                        </a:defRPr>
                      </a:pPr>
                      <a:endParaRPr dirty="0"/>
                    </a:p>
                  </a:txBody>
                  <a:tcPr marL="45720" marR="45720" anchor="ctr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32934">
                <a:tc>
                  <a:txBody>
                    <a:bodyPr/>
                    <a:lstStyle/>
                    <a:p>
                      <a:pPr algn="l" defTabSz="914400">
                        <a:defRPr sz="1800">
                          <a:latin typeface="Chinacat"/>
                          <a:ea typeface="Chinacat"/>
                          <a:cs typeface="Chinacat"/>
                          <a:sym typeface="Chinacat"/>
                        </a:defRPr>
                      </a:pPr>
                      <a:endParaRPr/>
                    </a:p>
                  </a:txBody>
                  <a:tcPr marL="45720" marR="45720" anchor="ctr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defTabSz="914400">
                        <a:defRPr sz="1800">
                          <a:latin typeface="Chinacat"/>
                          <a:ea typeface="Chinacat"/>
                          <a:cs typeface="Chinacat"/>
                          <a:sym typeface="Chinacat"/>
                        </a:defRPr>
                      </a:pPr>
                      <a:endParaRPr/>
                    </a:p>
                  </a:txBody>
                  <a:tcPr marL="45720" marR="45720" anchor="ctr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l" defTabSz="914400">
                        <a:defRPr sz="1800">
                          <a:latin typeface="Chinacat"/>
                          <a:ea typeface="Chinacat"/>
                          <a:cs typeface="Chinacat"/>
                          <a:sym typeface="Chinacat"/>
                        </a:defRPr>
                      </a:pPr>
                      <a:endParaRPr/>
                    </a:p>
                  </a:txBody>
                  <a:tcPr marL="45720" marR="45720" anchor="ctr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l" defTabSz="914400">
                        <a:defRPr sz="1800">
                          <a:latin typeface="Chinacat"/>
                          <a:ea typeface="Chinacat"/>
                          <a:cs typeface="Chinacat"/>
                          <a:sym typeface="Chinacat"/>
                        </a:defRPr>
                      </a:pPr>
                      <a:endParaRPr/>
                    </a:p>
                  </a:txBody>
                  <a:tcPr marL="45720" marR="45720" anchor="ctr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defTabSz="914400">
                        <a:defRPr sz="1800">
                          <a:latin typeface="Chinacat"/>
                          <a:ea typeface="Chinacat"/>
                          <a:cs typeface="Chinacat"/>
                          <a:sym typeface="Chinacat"/>
                        </a:defRPr>
                      </a:pPr>
                      <a:endParaRPr/>
                    </a:p>
                  </a:txBody>
                  <a:tcPr marL="45720" marR="45720" anchor="ctr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defTabSz="914400">
                        <a:defRPr sz="1800">
                          <a:latin typeface="Chinacat"/>
                          <a:ea typeface="Chinacat"/>
                          <a:cs typeface="Chinacat"/>
                          <a:sym typeface="Chinacat"/>
                        </a:defRPr>
                      </a:pPr>
                      <a:endParaRPr/>
                    </a:p>
                  </a:txBody>
                  <a:tcPr marL="45720" marR="45720" anchor="ctr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l" defTabSz="914400">
                        <a:defRPr sz="1800">
                          <a:latin typeface="Chinacat"/>
                          <a:ea typeface="Chinacat"/>
                          <a:cs typeface="Chinacat"/>
                          <a:sym typeface="Chinacat"/>
                        </a:defRPr>
                      </a:pPr>
                      <a:endParaRPr/>
                    </a:p>
                  </a:txBody>
                  <a:tcPr marL="45720" marR="45720" anchor="ctr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defTabSz="914400">
                        <a:defRPr sz="1800">
                          <a:latin typeface="Chinacat"/>
                          <a:ea typeface="Chinacat"/>
                          <a:cs typeface="Chinacat"/>
                          <a:sym typeface="Chinacat"/>
                        </a:defRPr>
                      </a:pPr>
                      <a:endParaRPr dirty="0"/>
                    </a:p>
                  </a:txBody>
                  <a:tcPr marL="45720" marR="45720" anchor="ctr" horzOverflow="overflow">
                    <a:lnL w="12700">
                      <a:solidFill>
                        <a:srgbClr val="000000"/>
                      </a:solidFill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defTabSz="914400">
                        <a:defRPr sz="1800">
                          <a:latin typeface="Chinacat"/>
                          <a:ea typeface="Chinacat"/>
                          <a:cs typeface="Chinacat"/>
                          <a:sym typeface="Chinacat"/>
                        </a:defRPr>
                      </a:pPr>
                      <a:endParaRPr dirty="0"/>
                    </a:p>
                  </a:txBody>
                  <a:tcPr marL="45720" marR="45720" anchor="ctr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175449">
                <a:tc>
                  <a:txBody>
                    <a:bodyPr/>
                    <a:lstStyle/>
                    <a:p>
                      <a:pPr algn="l" defTabSz="914400">
                        <a:defRPr sz="1800">
                          <a:latin typeface="Chinacat"/>
                          <a:ea typeface="Chinacat"/>
                          <a:cs typeface="Chinacat"/>
                          <a:sym typeface="Chinacat"/>
                        </a:defRPr>
                      </a:pPr>
                      <a:endParaRPr dirty="0"/>
                    </a:p>
                  </a:txBody>
                  <a:tcPr marL="45720" marR="45720" anchor="ctr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defTabSz="914400">
                        <a:defRPr sz="1800">
                          <a:latin typeface="Chinacat"/>
                          <a:ea typeface="Chinacat"/>
                          <a:cs typeface="Chinacat"/>
                          <a:sym typeface="Chinacat"/>
                        </a:defRPr>
                      </a:pPr>
                      <a:endParaRPr/>
                    </a:p>
                  </a:txBody>
                  <a:tcPr marL="45720" marR="45720" anchor="ctr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l" defTabSz="914400">
                        <a:defRPr sz="1800">
                          <a:latin typeface="Chinacat"/>
                          <a:ea typeface="Chinacat"/>
                          <a:cs typeface="Chinacat"/>
                          <a:sym typeface="Chinacat"/>
                        </a:defRPr>
                      </a:pPr>
                      <a:endParaRPr/>
                    </a:p>
                  </a:txBody>
                  <a:tcPr marL="45720" marR="45720" anchor="ctr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l" defTabSz="914400">
                        <a:defRPr sz="1800">
                          <a:latin typeface="Chinacat"/>
                          <a:ea typeface="Chinacat"/>
                          <a:cs typeface="Chinacat"/>
                          <a:sym typeface="Chinacat"/>
                        </a:defRPr>
                      </a:pPr>
                      <a:endParaRPr/>
                    </a:p>
                  </a:txBody>
                  <a:tcPr marL="45720" marR="45720" anchor="ctr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defTabSz="914400">
                        <a:defRPr sz="1800">
                          <a:latin typeface="Chinacat"/>
                          <a:ea typeface="Chinacat"/>
                          <a:cs typeface="Chinacat"/>
                          <a:sym typeface="Chinacat"/>
                        </a:defRPr>
                      </a:pPr>
                      <a:endParaRPr/>
                    </a:p>
                  </a:txBody>
                  <a:tcPr marL="45720" marR="45720" anchor="ctr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defTabSz="914400">
                        <a:defRPr sz="1800">
                          <a:latin typeface="Chinacat"/>
                          <a:ea typeface="Chinacat"/>
                          <a:cs typeface="Chinacat"/>
                          <a:sym typeface="Chinacat"/>
                        </a:defRPr>
                      </a:pPr>
                      <a:endParaRPr/>
                    </a:p>
                  </a:txBody>
                  <a:tcPr marL="45720" marR="45720" anchor="ctr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l" defTabSz="914400">
                        <a:defRPr sz="1800">
                          <a:latin typeface="Chinacat"/>
                          <a:ea typeface="Chinacat"/>
                          <a:cs typeface="Chinacat"/>
                          <a:sym typeface="Chinacat"/>
                        </a:defRPr>
                      </a:pPr>
                      <a:endParaRPr/>
                    </a:p>
                  </a:txBody>
                  <a:tcPr marL="45720" marR="45720" anchor="ctr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defTabSz="914400">
                        <a:defRPr sz="1800">
                          <a:latin typeface="Chinacat"/>
                          <a:ea typeface="Chinacat"/>
                          <a:cs typeface="Chinacat"/>
                          <a:sym typeface="Chinacat"/>
                        </a:defRPr>
                      </a:pPr>
                      <a:endParaRPr dirty="0"/>
                    </a:p>
                  </a:txBody>
                  <a:tcPr marL="45720" marR="45720" anchor="ctr" horzOverflow="overflow">
                    <a:lnL w="12700">
                      <a:solidFill>
                        <a:srgbClr val="000000"/>
                      </a:solidFill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defTabSz="914400">
                        <a:defRPr sz="1800">
                          <a:latin typeface="Chinacat"/>
                          <a:ea typeface="Chinacat"/>
                          <a:cs typeface="Chinacat"/>
                          <a:sym typeface="Chinacat"/>
                        </a:defRPr>
                      </a:pPr>
                      <a:endParaRPr dirty="0"/>
                    </a:p>
                  </a:txBody>
                  <a:tcPr marL="45720" marR="45720" anchor="ctr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pic>
        <p:nvPicPr>
          <p:cNvPr id="279" name="Image 4" descr="Imag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2800" y="2339999"/>
            <a:ext cx="952532" cy="643245"/>
          </a:xfrm>
          <a:prstGeom prst="rect">
            <a:avLst/>
          </a:prstGeom>
          <a:ln w="12700">
            <a:miter lim="400000"/>
          </a:ln>
        </p:spPr>
      </p:pic>
      <p:pic>
        <p:nvPicPr>
          <p:cNvPr id="281" name="Image 23" descr="Image 2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383200" y="2242799"/>
            <a:ext cx="772885" cy="792268"/>
          </a:xfrm>
          <a:prstGeom prst="rect">
            <a:avLst/>
          </a:prstGeom>
          <a:ln w="12700">
            <a:miter lim="400000"/>
          </a:ln>
        </p:spPr>
      </p:pic>
      <p:pic>
        <p:nvPicPr>
          <p:cNvPr id="282" name="Image 24" descr="Image 2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99291" y="2242797"/>
            <a:ext cx="772885" cy="792268"/>
          </a:xfrm>
          <a:prstGeom prst="rect">
            <a:avLst/>
          </a:prstGeom>
          <a:ln w="12700">
            <a:miter lim="400000"/>
          </a:ln>
        </p:spPr>
      </p:pic>
      <p:pic>
        <p:nvPicPr>
          <p:cNvPr id="284" name="Image 26" descr="Image 2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637716" y="2256833"/>
            <a:ext cx="772885" cy="792268"/>
          </a:xfrm>
          <a:prstGeom prst="rect">
            <a:avLst/>
          </a:prstGeom>
          <a:ln w="12700">
            <a:miter lim="400000"/>
          </a:ln>
        </p:spPr>
      </p:pic>
      <p:pic>
        <p:nvPicPr>
          <p:cNvPr id="286" name="Image 28" descr="Image 2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20131" y="2317309"/>
            <a:ext cx="952532" cy="643244"/>
          </a:xfrm>
          <a:prstGeom prst="rect">
            <a:avLst/>
          </a:prstGeom>
          <a:ln w="12700">
            <a:miter lim="400000"/>
          </a:ln>
        </p:spPr>
      </p:pic>
      <p:pic>
        <p:nvPicPr>
          <p:cNvPr id="287" name="Image 29" descr="Image 2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18398" y="2322178"/>
            <a:ext cx="952532" cy="643244"/>
          </a:xfrm>
          <a:prstGeom prst="rect">
            <a:avLst/>
          </a:prstGeom>
          <a:ln w="12700">
            <a:miter lim="400000"/>
          </a:ln>
        </p:spPr>
      </p:pic>
      <p:pic>
        <p:nvPicPr>
          <p:cNvPr id="288" name="Image 30" descr="Image 30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61225" y="4205490"/>
            <a:ext cx="732497" cy="732496"/>
          </a:xfrm>
          <a:prstGeom prst="rect">
            <a:avLst/>
          </a:prstGeom>
          <a:ln w="12700">
            <a:miter lim="400000"/>
          </a:ln>
        </p:spPr>
      </p:pic>
      <p:pic>
        <p:nvPicPr>
          <p:cNvPr id="289" name="Image 31" descr="Image 31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306932" y="4205490"/>
            <a:ext cx="732496" cy="732496"/>
          </a:xfrm>
          <a:prstGeom prst="rect">
            <a:avLst/>
          </a:prstGeom>
          <a:ln w="12700">
            <a:miter lim="400000"/>
          </a:ln>
        </p:spPr>
      </p:pic>
      <p:pic>
        <p:nvPicPr>
          <p:cNvPr id="290" name="Image 32" descr="Image 32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354615" y="4223201"/>
            <a:ext cx="732496" cy="732496"/>
          </a:xfrm>
          <a:prstGeom prst="rect">
            <a:avLst/>
          </a:prstGeom>
          <a:ln w="12700">
            <a:miter lim="400000"/>
          </a:ln>
        </p:spPr>
      </p:pic>
      <p:pic>
        <p:nvPicPr>
          <p:cNvPr id="291" name="Image 33" descr="Image 33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491248" y="4223199"/>
            <a:ext cx="732496" cy="732496"/>
          </a:xfrm>
          <a:prstGeom prst="rect">
            <a:avLst/>
          </a:prstGeom>
          <a:ln w="12700">
            <a:miter lim="400000"/>
          </a:ln>
        </p:spPr>
      </p:pic>
      <p:pic>
        <p:nvPicPr>
          <p:cNvPr id="292" name="Image 34" descr="Image 34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628984" y="4223199"/>
            <a:ext cx="732496" cy="732496"/>
          </a:xfrm>
          <a:prstGeom prst="rect">
            <a:avLst/>
          </a:prstGeom>
          <a:ln w="12700">
            <a:miter lim="400000"/>
          </a:ln>
        </p:spPr>
      </p:pic>
      <p:pic>
        <p:nvPicPr>
          <p:cNvPr id="293" name="Image 35" descr="Image 35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651451" y="4223199"/>
            <a:ext cx="732496" cy="732496"/>
          </a:xfrm>
          <a:prstGeom prst="rect">
            <a:avLst/>
          </a:prstGeom>
          <a:ln w="12700">
            <a:miter lim="400000"/>
          </a:ln>
        </p:spPr>
      </p:pic>
      <p:pic>
        <p:nvPicPr>
          <p:cNvPr id="294" name="Image 36" descr="Image 36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756258" y="4223199"/>
            <a:ext cx="732496" cy="732496"/>
          </a:xfrm>
          <a:prstGeom prst="rect">
            <a:avLst/>
          </a:prstGeom>
          <a:ln w="12700">
            <a:miter lim="400000"/>
          </a:ln>
        </p:spPr>
      </p:pic>
      <p:pic>
        <p:nvPicPr>
          <p:cNvPr id="295" name="Image 37" descr="Image 37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861064" y="4223199"/>
            <a:ext cx="732496" cy="732496"/>
          </a:xfrm>
          <a:prstGeom prst="rect">
            <a:avLst/>
          </a:prstGeom>
          <a:ln w="12700">
            <a:miter lim="400000"/>
          </a:ln>
        </p:spPr>
      </p:pic>
      <p:pic>
        <p:nvPicPr>
          <p:cNvPr id="296" name="Image 38" descr="Image 38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033188" y="4223198"/>
            <a:ext cx="732496" cy="732496"/>
          </a:xfrm>
          <a:prstGeom prst="rect">
            <a:avLst/>
          </a:prstGeom>
          <a:ln w="12700">
            <a:miter lim="400000"/>
          </a:ln>
        </p:spPr>
      </p:pic>
      <p:pic>
        <p:nvPicPr>
          <p:cNvPr id="23" name="Image 28" descr="Image 2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832175" y="2317309"/>
            <a:ext cx="952532" cy="643244"/>
          </a:xfrm>
          <a:prstGeom prst="rect">
            <a:avLst/>
          </a:prstGeom>
          <a:ln w="12700">
            <a:miter lim="400000"/>
          </a:ln>
        </p:spPr>
      </p:pic>
      <p:pic>
        <p:nvPicPr>
          <p:cNvPr id="2" name="Image 29" descr="Image 29">
            <a:extLst>
              <a:ext uri="{FF2B5EF4-FFF2-40B4-BE49-F238E27FC236}">
                <a16:creationId xmlns:a16="http://schemas.microsoft.com/office/drawing/2014/main" id="{F4730AF8-E6F2-0D5C-0123-21B6A88C91E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97440" y="2339999"/>
            <a:ext cx="952532" cy="643244"/>
          </a:xfrm>
          <a:prstGeom prst="rect">
            <a:avLst/>
          </a:prstGeom>
          <a:ln w="12700">
            <a:miter lim="400000"/>
          </a:ln>
        </p:spPr>
      </p:pic>
      <p:pic>
        <p:nvPicPr>
          <p:cNvPr id="3" name="Image 26" descr="Image 26">
            <a:extLst>
              <a:ext uri="{FF2B5EF4-FFF2-40B4-BE49-F238E27FC236}">
                <a16:creationId xmlns:a16="http://schemas.microsoft.com/office/drawing/2014/main" id="{FAFD29DD-3635-73C8-EA2F-6AA6777A324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979554" y="2247666"/>
            <a:ext cx="772885" cy="792268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FBE504C-8661-74D7-112A-08FB2314F5A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8" name="Image 1" descr="Image 1">
            <a:extLst>
              <a:ext uri="{FF2B5EF4-FFF2-40B4-BE49-F238E27FC236}">
                <a16:creationId xmlns:a16="http://schemas.microsoft.com/office/drawing/2014/main" id="{17B44575-8722-1783-BEF6-08746D5638F2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13188"/>
          <a:stretch>
            <a:fillRect/>
          </a:stretch>
        </p:blipFill>
        <p:spPr>
          <a:xfrm>
            <a:off x="0" y="0"/>
            <a:ext cx="9906002" cy="6858000"/>
          </a:xfrm>
          <a:prstGeom prst="rect">
            <a:avLst/>
          </a:prstGeom>
          <a:ln w="12700">
            <a:miter lim="400000"/>
          </a:ln>
        </p:spPr>
      </p:pic>
      <p:sp>
        <p:nvSpPr>
          <p:cNvPr id="299" name="ZoneTexte 2">
            <a:extLst>
              <a:ext uri="{FF2B5EF4-FFF2-40B4-BE49-F238E27FC236}">
                <a16:creationId xmlns:a16="http://schemas.microsoft.com/office/drawing/2014/main" id="{D5267FCA-E96D-D579-6EC3-39EC45E75EBF}"/>
              </a:ext>
            </a:extLst>
          </p:cNvPr>
          <p:cNvSpPr txBox="1"/>
          <p:nvPr/>
        </p:nvSpPr>
        <p:spPr>
          <a:xfrm>
            <a:off x="4056120" y="-1"/>
            <a:ext cx="1690003" cy="11201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9" rIns="45719">
            <a:spAutoFit/>
          </a:bodyPr>
          <a:lstStyle>
            <a:lvl1pPr>
              <a:defRPr sz="6600"/>
            </a:lvl1pPr>
          </a:lstStyle>
          <a:p>
            <a:r>
              <a:t>ETE</a:t>
            </a:r>
          </a:p>
        </p:txBody>
      </p:sp>
      <p:graphicFrame>
        <p:nvGraphicFramePr>
          <p:cNvPr id="300" name="Tableau 3">
            <a:extLst>
              <a:ext uri="{FF2B5EF4-FFF2-40B4-BE49-F238E27FC236}">
                <a16:creationId xmlns:a16="http://schemas.microsoft.com/office/drawing/2014/main" id="{2297F046-D3A3-D1DF-8B1F-90D3E33E4562}"/>
              </a:ext>
            </a:extLst>
          </p:cNvPr>
          <p:cNvGraphicFramePr/>
          <p:nvPr/>
        </p:nvGraphicFramePr>
        <p:xfrm>
          <a:off x="0" y="1180800"/>
          <a:ext cx="9906003" cy="4896024"/>
        </p:xfrm>
        <a:graphic>
          <a:graphicData uri="http://schemas.openxmlformats.org/drawingml/2006/table">
            <a:tbl>
              <a:tblPr firstRow="1" bandRow="1">
                <a:tableStyleId>{4C3C2611-4C71-4FC5-86AE-919BDF0F9419}</a:tableStyleId>
              </a:tblPr>
              <a:tblGrid>
                <a:gridCol w="110066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100667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100667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100667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100667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1100667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1100667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1100667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  <a:gridCol w="1100667">
                  <a:extLst>
                    <a:ext uri="{9D8B030D-6E8A-4147-A177-3AD203B41FA5}">
                      <a16:colId xmlns:a16="http://schemas.microsoft.com/office/drawing/2014/main" val="3636020326"/>
                    </a:ext>
                  </a:extLst>
                </a:gridCol>
              </a:tblGrid>
              <a:tr h="1008000">
                <a:tc>
                  <a:txBody>
                    <a:bodyPr/>
                    <a:lstStyle/>
                    <a:p>
                      <a:pPr algn="ctr" defTabSz="914400">
                        <a:defRPr sz="1400" b="0">
                          <a:solidFill>
                            <a:srgbClr val="000000"/>
                          </a:solidFill>
                          <a:latin typeface="Script cole"/>
                          <a:ea typeface="Script cole"/>
                          <a:cs typeface="Script cole"/>
                          <a:sym typeface="Script cole"/>
                        </a:defRPr>
                      </a:pPr>
                      <a:r>
                        <a:rPr dirty="0"/>
                        <a:t>DIMANCHE</a:t>
                      </a:r>
                    </a:p>
                    <a:p>
                      <a:pPr algn="ctr" defTabSz="914400">
                        <a:defRPr sz="2500" b="0">
                          <a:solidFill>
                            <a:srgbClr val="000000"/>
                          </a:solidFill>
                          <a:latin typeface="Script cole"/>
                          <a:ea typeface="Script cole"/>
                          <a:cs typeface="Script cole"/>
                          <a:sym typeface="Script cole"/>
                        </a:defRPr>
                      </a:pPr>
                      <a:r>
                        <a:rPr lang="fr-FR" dirty="0"/>
                        <a:t>4</a:t>
                      </a:r>
                      <a:endParaRPr dirty="0"/>
                    </a:p>
                    <a:p>
                      <a:pPr algn="ctr" defTabSz="914400">
                        <a:defRPr sz="1400" b="0">
                          <a:solidFill>
                            <a:srgbClr val="000000"/>
                          </a:solidFill>
                          <a:latin typeface="Script cole"/>
                          <a:ea typeface="Script cole"/>
                          <a:cs typeface="Script cole"/>
                          <a:sym typeface="Script cole"/>
                        </a:defRPr>
                      </a:pPr>
                      <a:r>
                        <a:rPr dirty="0"/>
                        <a:t>JULLET</a:t>
                      </a:r>
                    </a:p>
                  </a:txBody>
                  <a:tcPr marL="0" marR="0" marT="0" marB="0" anchor="ctr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914400">
                        <a:defRPr sz="1400" b="0">
                          <a:solidFill>
                            <a:srgbClr val="000000"/>
                          </a:solidFill>
                          <a:latin typeface="Script cole"/>
                          <a:ea typeface="Script cole"/>
                          <a:cs typeface="Script cole"/>
                          <a:sym typeface="Script cole"/>
                        </a:defRPr>
                      </a:pPr>
                      <a:r>
                        <a:rPr dirty="0"/>
                        <a:t>LUNDI</a:t>
                      </a:r>
                    </a:p>
                    <a:p>
                      <a:pPr algn="ctr" defTabSz="914400">
                        <a:defRPr sz="2500" b="0">
                          <a:solidFill>
                            <a:srgbClr val="000000"/>
                          </a:solidFill>
                          <a:latin typeface="Script cole"/>
                          <a:ea typeface="Script cole"/>
                          <a:cs typeface="Script cole"/>
                          <a:sym typeface="Script cole"/>
                        </a:defRPr>
                      </a:pPr>
                      <a:r>
                        <a:rPr lang="fr-FR" dirty="0"/>
                        <a:t>5</a:t>
                      </a:r>
                      <a:endParaRPr dirty="0"/>
                    </a:p>
                    <a:p>
                      <a:pPr algn="ctr" defTabSz="914400">
                        <a:defRPr sz="1400" b="0">
                          <a:solidFill>
                            <a:srgbClr val="000000"/>
                          </a:solidFill>
                          <a:latin typeface="Script cole"/>
                          <a:ea typeface="Script cole"/>
                          <a:cs typeface="Script cole"/>
                          <a:sym typeface="Script cole"/>
                        </a:defRPr>
                      </a:pPr>
                      <a:r>
                        <a:rPr dirty="0"/>
                        <a:t>JUILLET</a:t>
                      </a:r>
                    </a:p>
                  </a:txBody>
                  <a:tcPr marL="0" marR="0" marT="0" marB="0" anchor="ctr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914400">
                        <a:defRPr sz="1400" b="0">
                          <a:solidFill>
                            <a:srgbClr val="000000"/>
                          </a:solidFill>
                          <a:latin typeface="Script cole"/>
                          <a:ea typeface="Script cole"/>
                          <a:cs typeface="Script cole"/>
                          <a:sym typeface="Script cole"/>
                        </a:defRPr>
                      </a:pPr>
                      <a:r>
                        <a:rPr dirty="0"/>
                        <a:t>MARDI</a:t>
                      </a:r>
                    </a:p>
                    <a:p>
                      <a:pPr algn="ctr" defTabSz="914400">
                        <a:defRPr sz="2500" b="0">
                          <a:solidFill>
                            <a:srgbClr val="000000"/>
                          </a:solidFill>
                          <a:latin typeface="Script cole"/>
                          <a:ea typeface="Script cole"/>
                          <a:cs typeface="Script cole"/>
                          <a:sym typeface="Script cole"/>
                        </a:defRPr>
                      </a:pPr>
                      <a:r>
                        <a:rPr lang="fr-FR" sz="2500" b="0" i="0" u="none" strike="noStrike" cap="none" spc="0" baseline="0" dirty="0">
                          <a:solidFill>
                            <a:srgbClr val="000000"/>
                          </a:solidFill>
                          <a:uFillTx/>
                          <a:latin typeface="Script cole"/>
                          <a:sym typeface="Calibri"/>
                        </a:rPr>
                        <a:t>6</a:t>
                      </a:r>
                      <a:endParaRPr sz="2500" b="0" i="0" u="none" strike="noStrike" cap="none" spc="0" baseline="0" dirty="0">
                        <a:solidFill>
                          <a:srgbClr val="000000"/>
                        </a:solidFill>
                        <a:uFillTx/>
                        <a:latin typeface="Script cole"/>
                        <a:sym typeface="Calibri"/>
                      </a:endParaRPr>
                    </a:p>
                    <a:p>
                      <a:pPr algn="ctr" defTabSz="914400">
                        <a:defRPr sz="1400" b="0">
                          <a:solidFill>
                            <a:srgbClr val="000000"/>
                          </a:solidFill>
                          <a:latin typeface="Script cole"/>
                          <a:ea typeface="Script cole"/>
                          <a:cs typeface="Script cole"/>
                          <a:sym typeface="Script cole"/>
                        </a:defRPr>
                      </a:pPr>
                      <a:r>
                        <a:rPr dirty="0"/>
                        <a:t>JUILLET</a:t>
                      </a:r>
                    </a:p>
                  </a:txBody>
                  <a:tcPr marL="0" marR="0" marT="0" marB="0" anchor="ctr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914400">
                        <a:defRPr sz="1400" b="0">
                          <a:solidFill>
                            <a:srgbClr val="000000"/>
                          </a:solidFill>
                          <a:latin typeface="Script cole"/>
                          <a:ea typeface="Script cole"/>
                          <a:cs typeface="Script cole"/>
                          <a:sym typeface="Script cole"/>
                        </a:defRPr>
                      </a:pPr>
                      <a:r>
                        <a:rPr dirty="0"/>
                        <a:t>MERCREDI</a:t>
                      </a:r>
                    </a:p>
                    <a:p>
                      <a:pPr algn="ctr" defTabSz="914400">
                        <a:defRPr sz="2500" b="0">
                          <a:solidFill>
                            <a:srgbClr val="000000"/>
                          </a:solidFill>
                          <a:latin typeface="Script cole"/>
                          <a:ea typeface="Script cole"/>
                          <a:cs typeface="Script cole"/>
                          <a:sym typeface="Script cole"/>
                        </a:defRPr>
                      </a:pPr>
                      <a:r>
                        <a:rPr lang="fr-FR" dirty="0"/>
                        <a:t>7</a:t>
                      </a:r>
                      <a:endParaRPr dirty="0"/>
                    </a:p>
                    <a:p>
                      <a:pPr algn="ctr" defTabSz="914400">
                        <a:defRPr sz="1400" b="0">
                          <a:solidFill>
                            <a:srgbClr val="000000"/>
                          </a:solidFill>
                          <a:latin typeface="Script cole"/>
                          <a:ea typeface="Script cole"/>
                          <a:cs typeface="Script cole"/>
                          <a:sym typeface="Script cole"/>
                        </a:defRPr>
                      </a:pPr>
                      <a:r>
                        <a:rPr dirty="0"/>
                        <a:t>JUILLET</a:t>
                      </a:r>
                    </a:p>
                  </a:txBody>
                  <a:tcPr marL="0" marR="0" marT="0" marB="0" anchor="ctr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914400">
                        <a:defRPr sz="1400" b="0">
                          <a:solidFill>
                            <a:srgbClr val="000000"/>
                          </a:solidFill>
                          <a:latin typeface="Script cole"/>
                          <a:ea typeface="Script cole"/>
                          <a:cs typeface="Script cole"/>
                          <a:sym typeface="Script cole"/>
                        </a:defRPr>
                      </a:pPr>
                      <a:r>
                        <a:rPr dirty="0"/>
                        <a:t>JEUDI</a:t>
                      </a:r>
                    </a:p>
                    <a:p>
                      <a:pPr marL="0" marR="0" indent="0" algn="ct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2500" b="0">
                          <a:solidFill>
                            <a:srgbClr val="000000"/>
                          </a:solidFill>
                          <a:latin typeface="Script cole"/>
                          <a:ea typeface="Script cole"/>
                          <a:cs typeface="Script cole"/>
                          <a:sym typeface="Script cole"/>
                        </a:defRPr>
                      </a:pPr>
                      <a:r>
                        <a:rPr lang="fr-FR" sz="2500" b="0" i="0" u="none" strike="noStrike" cap="none" spc="0" baseline="0" dirty="0">
                          <a:solidFill>
                            <a:srgbClr val="000000"/>
                          </a:solidFill>
                          <a:uFillTx/>
                          <a:latin typeface="Script cole"/>
                          <a:sym typeface="Calibri"/>
                        </a:rPr>
                        <a:t>8</a:t>
                      </a:r>
                      <a:endParaRPr sz="2500" b="0" i="0" u="none" strike="noStrike" cap="none" spc="0" baseline="0" dirty="0">
                        <a:solidFill>
                          <a:srgbClr val="000000"/>
                        </a:solidFill>
                        <a:uFillTx/>
                        <a:latin typeface="Script cole"/>
                        <a:sym typeface="Calibri"/>
                      </a:endParaRPr>
                    </a:p>
                    <a:p>
                      <a:pPr algn="ctr" defTabSz="914400">
                        <a:defRPr sz="1400" b="0">
                          <a:solidFill>
                            <a:srgbClr val="000000"/>
                          </a:solidFill>
                          <a:latin typeface="Script cole"/>
                          <a:ea typeface="Script cole"/>
                          <a:cs typeface="Script cole"/>
                          <a:sym typeface="Script cole"/>
                        </a:defRPr>
                      </a:pPr>
                      <a:r>
                        <a:rPr dirty="0"/>
                        <a:t>JUILLET</a:t>
                      </a:r>
                    </a:p>
                  </a:txBody>
                  <a:tcPr marL="0" marR="0" marT="0" marB="0" anchor="ctr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914400">
                        <a:defRPr sz="1400" b="0">
                          <a:solidFill>
                            <a:srgbClr val="000000"/>
                          </a:solidFill>
                          <a:latin typeface="Script cole"/>
                          <a:ea typeface="Script cole"/>
                          <a:cs typeface="Script cole"/>
                          <a:sym typeface="Script cole"/>
                        </a:defRPr>
                      </a:pPr>
                      <a:r>
                        <a:rPr dirty="0"/>
                        <a:t>VENDREDI </a:t>
                      </a:r>
                      <a:endParaRPr sz="1000" dirty="0"/>
                    </a:p>
                    <a:p>
                      <a:pPr marL="0" marR="0" indent="0" algn="ct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2500" b="0">
                          <a:solidFill>
                            <a:srgbClr val="000000"/>
                          </a:solidFill>
                          <a:latin typeface="Script cole"/>
                          <a:ea typeface="Script cole"/>
                          <a:cs typeface="Script cole"/>
                          <a:sym typeface="Script cole"/>
                        </a:defRPr>
                      </a:pPr>
                      <a:r>
                        <a:rPr lang="fr-FR" sz="2500" b="0" i="0" u="none" strike="noStrike" cap="none" spc="0" baseline="0" dirty="0">
                          <a:solidFill>
                            <a:srgbClr val="000000"/>
                          </a:solidFill>
                          <a:uFillTx/>
                          <a:latin typeface="Script cole"/>
                          <a:sym typeface="Calibri"/>
                        </a:rPr>
                        <a:t>9</a:t>
                      </a:r>
                      <a:endParaRPr sz="2500" b="0" i="0" u="none" strike="noStrike" cap="none" spc="0" baseline="0" dirty="0">
                        <a:solidFill>
                          <a:srgbClr val="000000"/>
                        </a:solidFill>
                        <a:uFillTx/>
                        <a:latin typeface="Script cole"/>
                        <a:sym typeface="Calibri"/>
                      </a:endParaRPr>
                    </a:p>
                    <a:p>
                      <a:pPr algn="ctr" defTabSz="914400">
                        <a:defRPr sz="1400" b="0">
                          <a:solidFill>
                            <a:srgbClr val="000000"/>
                          </a:solidFill>
                          <a:latin typeface="Script cole"/>
                          <a:ea typeface="Script cole"/>
                          <a:cs typeface="Script cole"/>
                          <a:sym typeface="Script cole"/>
                        </a:defRPr>
                      </a:pPr>
                      <a:r>
                        <a:rPr dirty="0"/>
                        <a:t>JUILLET</a:t>
                      </a:r>
                    </a:p>
                  </a:txBody>
                  <a:tcPr marL="0" marR="0" marT="0" marB="0" anchor="ctr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914400">
                        <a:defRPr sz="1400" b="0">
                          <a:solidFill>
                            <a:srgbClr val="000000"/>
                          </a:solidFill>
                          <a:latin typeface="Script cole"/>
                          <a:ea typeface="Script cole"/>
                          <a:cs typeface="Script cole"/>
                          <a:sym typeface="Script cole"/>
                        </a:defRPr>
                      </a:pPr>
                      <a:r>
                        <a:rPr dirty="0"/>
                        <a:t>SAMEDI</a:t>
                      </a:r>
                    </a:p>
                    <a:p>
                      <a:pPr algn="ctr" defTabSz="914400">
                        <a:defRPr sz="2500" b="0">
                          <a:solidFill>
                            <a:srgbClr val="000000"/>
                          </a:solidFill>
                          <a:latin typeface="Script cole"/>
                          <a:ea typeface="Script cole"/>
                          <a:cs typeface="Script cole"/>
                          <a:sym typeface="Script cole"/>
                        </a:defRPr>
                      </a:pPr>
                      <a:r>
                        <a:rPr dirty="0"/>
                        <a:t>1</a:t>
                      </a:r>
                      <a:r>
                        <a:rPr lang="fr-FR" dirty="0"/>
                        <a:t>0</a:t>
                      </a:r>
                      <a:endParaRPr sz="1400" dirty="0"/>
                    </a:p>
                    <a:p>
                      <a:pPr algn="ctr" defTabSz="914400">
                        <a:defRPr sz="1400" b="0">
                          <a:solidFill>
                            <a:srgbClr val="000000"/>
                          </a:solidFill>
                          <a:latin typeface="Script cole"/>
                          <a:ea typeface="Script cole"/>
                          <a:cs typeface="Script cole"/>
                          <a:sym typeface="Script cole"/>
                        </a:defRPr>
                      </a:pPr>
                      <a:r>
                        <a:rPr dirty="0"/>
                        <a:t>JUILLET</a:t>
                      </a:r>
                    </a:p>
                  </a:txBody>
                  <a:tcPr marL="0" marR="0" marT="0" marB="0" anchor="ctr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914400">
                        <a:defRPr sz="1400" b="0">
                          <a:solidFill>
                            <a:srgbClr val="000000"/>
                          </a:solidFill>
                          <a:latin typeface="Script cole"/>
                          <a:ea typeface="Script cole"/>
                          <a:cs typeface="Script cole"/>
                          <a:sym typeface="Script cole"/>
                        </a:defRPr>
                      </a:pPr>
                      <a:r>
                        <a:rPr dirty="0"/>
                        <a:t>DIMANCHE</a:t>
                      </a:r>
                    </a:p>
                    <a:p>
                      <a:pPr algn="ctr" defTabSz="914400">
                        <a:defRPr sz="2500" b="0">
                          <a:solidFill>
                            <a:srgbClr val="000000"/>
                          </a:solidFill>
                          <a:latin typeface="Script cole"/>
                          <a:ea typeface="Script cole"/>
                          <a:cs typeface="Script cole"/>
                          <a:sym typeface="Script cole"/>
                        </a:defRPr>
                      </a:pPr>
                      <a:r>
                        <a:rPr dirty="0"/>
                        <a:t>1</a:t>
                      </a:r>
                      <a:r>
                        <a:rPr lang="fr-FR" dirty="0"/>
                        <a:t>1</a:t>
                      </a:r>
                      <a:endParaRPr sz="1000" baseline="30000" dirty="0"/>
                    </a:p>
                    <a:p>
                      <a:pPr algn="ctr" defTabSz="914400">
                        <a:defRPr sz="1400" b="0">
                          <a:solidFill>
                            <a:srgbClr val="000000"/>
                          </a:solidFill>
                          <a:latin typeface="Script cole"/>
                          <a:ea typeface="Script cole"/>
                          <a:cs typeface="Script cole"/>
                          <a:sym typeface="Script cole"/>
                        </a:defRPr>
                      </a:pPr>
                      <a:r>
                        <a:rPr dirty="0"/>
                        <a:t>JUILLET</a:t>
                      </a:r>
                    </a:p>
                  </a:txBody>
                  <a:tcPr marL="0" marR="0" marT="0" marB="0" anchor="ctr" horzOverflow="overflow">
                    <a:lnL w="12700">
                      <a:solidFill>
                        <a:srgbClr val="000000"/>
                      </a:solidFill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914400">
                        <a:defRPr sz="1400" b="0">
                          <a:solidFill>
                            <a:srgbClr val="000000"/>
                          </a:solidFill>
                          <a:latin typeface="Script cole"/>
                          <a:ea typeface="Script cole"/>
                          <a:cs typeface="Script cole"/>
                          <a:sym typeface="Script cole"/>
                        </a:defRPr>
                      </a:pPr>
                      <a:r>
                        <a:rPr lang="fr-FR" dirty="0"/>
                        <a:t>LUNDI</a:t>
                      </a:r>
                    </a:p>
                    <a:p>
                      <a:pPr algn="ctr" defTabSz="914400">
                        <a:defRPr sz="2500" b="0">
                          <a:solidFill>
                            <a:srgbClr val="000000"/>
                          </a:solidFill>
                          <a:latin typeface="Script cole"/>
                          <a:ea typeface="Script cole"/>
                          <a:cs typeface="Script cole"/>
                          <a:sym typeface="Script cole"/>
                        </a:defRPr>
                      </a:pPr>
                      <a:r>
                        <a:rPr lang="fr-FR" dirty="0"/>
                        <a:t>12</a:t>
                      </a:r>
                    </a:p>
                    <a:p>
                      <a:pPr algn="ctr" defTabSz="914400">
                        <a:defRPr sz="1400" b="0">
                          <a:solidFill>
                            <a:srgbClr val="000000"/>
                          </a:solidFill>
                          <a:latin typeface="Script cole"/>
                          <a:ea typeface="Script cole"/>
                          <a:cs typeface="Script cole"/>
                          <a:sym typeface="Script cole"/>
                        </a:defRPr>
                      </a:pPr>
                      <a:r>
                        <a:rPr lang="fr-FR" dirty="0"/>
                        <a:t>JUILLET</a:t>
                      </a:r>
                      <a:endParaRPr dirty="0"/>
                    </a:p>
                  </a:txBody>
                  <a:tcPr marL="0" marR="0" marT="0" marB="0" anchor="ctr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904192">
                <a:tc>
                  <a:txBody>
                    <a:bodyPr/>
                    <a:lstStyle/>
                    <a:p>
                      <a:pPr algn="l" defTabSz="914400">
                        <a:defRPr sz="1800">
                          <a:latin typeface="Chinacat"/>
                          <a:ea typeface="Chinacat"/>
                          <a:cs typeface="Chinacat"/>
                          <a:sym typeface="Chinacat"/>
                        </a:defRPr>
                      </a:pPr>
                      <a:endParaRPr/>
                    </a:p>
                  </a:txBody>
                  <a:tcPr marL="45720" marR="45720" anchor="ctr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l" defTabSz="914400">
                        <a:defRPr sz="1800">
                          <a:latin typeface="Chinacat"/>
                          <a:ea typeface="Chinacat"/>
                          <a:cs typeface="Chinacat"/>
                          <a:sym typeface="Chinacat"/>
                        </a:defRPr>
                      </a:pPr>
                      <a:endParaRPr/>
                    </a:p>
                  </a:txBody>
                  <a:tcPr marL="45720" marR="45720" anchor="ctr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l" defTabSz="914400">
                        <a:defRPr sz="1800">
                          <a:latin typeface="Chinacat"/>
                          <a:ea typeface="Chinacat"/>
                          <a:cs typeface="Chinacat"/>
                          <a:sym typeface="Chinacat"/>
                        </a:defRPr>
                      </a:pPr>
                      <a:endParaRPr/>
                    </a:p>
                  </a:txBody>
                  <a:tcPr marL="45720" marR="45720" anchor="ctr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l" defTabSz="914400">
                        <a:defRPr sz="1800">
                          <a:latin typeface="Chinacat"/>
                          <a:ea typeface="Chinacat"/>
                          <a:cs typeface="Chinacat"/>
                          <a:sym typeface="Chinacat"/>
                        </a:defRPr>
                      </a:pPr>
                      <a:endParaRPr/>
                    </a:p>
                  </a:txBody>
                  <a:tcPr marL="45720" marR="45720" anchor="ctr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l" defTabSz="914400">
                        <a:defRPr sz="1800">
                          <a:latin typeface="Chinacat"/>
                          <a:ea typeface="Chinacat"/>
                          <a:cs typeface="Chinacat"/>
                          <a:sym typeface="Chinacat"/>
                        </a:defRPr>
                      </a:pPr>
                      <a:endParaRPr/>
                    </a:p>
                  </a:txBody>
                  <a:tcPr marL="45720" marR="45720" anchor="ctr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l" defTabSz="914400">
                        <a:defRPr sz="1800">
                          <a:latin typeface="Chinacat"/>
                          <a:ea typeface="Chinacat"/>
                          <a:cs typeface="Chinacat"/>
                          <a:sym typeface="Chinacat"/>
                        </a:defRPr>
                      </a:pPr>
                      <a:endParaRPr/>
                    </a:p>
                  </a:txBody>
                  <a:tcPr marL="45720" marR="45720" anchor="ctr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l" defTabSz="914400">
                        <a:defRPr sz="1800">
                          <a:latin typeface="Chinacat"/>
                          <a:ea typeface="Chinacat"/>
                          <a:cs typeface="Chinacat"/>
                          <a:sym typeface="Chinacat"/>
                        </a:defRPr>
                      </a:pPr>
                      <a:endParaRPr/>
                    </a:p>
                  </a:txBody>
                  <a:tcPr marL="45720" marR="45720" anchor="ctr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l" defTabSz="914400">
                        <a:defRPr sz="1800">
                          <a:latin typeface="Chinacat"/>
                          <a:ea typeface="Chinacat"/>
                          <a:cs typeface="Chinacat"/>
                          <a:sym typeface="Chinacat"/>
                        </a:defRPr>
                      </a:pPr>
                      <a:endParaRPr/>
                    </a:p>
                  </a:txBody>
                  <a:tcPr marL="45720" marR="45720" anchor="ctr" horzOverflow="overflow">
                    <a:lnL w="12700">
                      <a:solidFill>
                        <a:srgbClr val="000000"/>
                      </a:solidFill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l" defTabSz="914400">
                        <a:defRPr sz="1800">
                          <a:latin typeface="Chinacat"/>
                          <a:ea typeface="Chinacat"/>
                          <a:cs typeface="Chinacat"/>
                          <a:sym typeface="Chinacat"/>
                        </a:defRPr>
                      </a:pPr>
                      <a:endParaRPr/>
                    </a:p>
                  </a:txBody>
                  <a:tcPr marL="45720" marR="45720" anchor="ctr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175449">
                <a:tc>
                  <a:txBody>
                    <a:bodyPr/>
                    <a:lstStyle/>
                    <a:p>
                      <a:pPr algn="l" defTabSz="914400">
                        <a:defRPr sz="1800">
                          <a:latin typeface="Chinacat"/>
                          <a:ea typeface="Chinacat"/>
                          <a:cs typeface="Chinacat"/>
                          <a:sym typeface="Chinacat"/>
                        </a:defRPr>
                      </a:pPr>
                      <a:endParaRPr dirty="0"/>
                    </a:p>
                  </a:txBody>
                  <a:tcPr marL="45720" marR="45720" anchor="ctr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l" defTabSz="914400">
                        <a:defRPr sz="1800">
                          <a:latin typeface="Chinacat"/>
                          <a:ea typeface="Chinacat"/>
                          <a:cs typeface="Chinacat"/>
                          <a:sym typeface="Chinacat"/>
                        </a:defRPr>
                      </a:pPr>
                      <a:endParaRPr/>
                    </a:p>
                  </a:txBody>
                  <a:tcPr marL="45720" marR="45720" anchor="ctr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l" defTabSz="914400">
                        <a:defRPr sz="1800">
                          <a:latin typeface="Chinacat"/>
                          <a:ea typeface="Chinacat"/>
                          <a:cs typeface="Chinacat"/>
                          <a:sym typeface="Chinacat"/>
                        </a:defRPr>
                      </a:pPr>
                      <a:endParaRPr/>
                    </a:p>
                  </a:txBody>
                  <a:tcPr marL="45720" marR="45720" anchor="ctr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l" defTabSz="914400">
                        <a:defRPr sz="1800">
                          <a:latin typeface="Chinacat"/>
                          <a:ea typeface="Chinacat"/>
                          <a:cs typeface="Chinacat"/>
                          <a:sym typeface="Chinacat"/>
                        </a:defRPr>
                      </a:pPr>
                      <a:endParaRPr/>
                    </a:p>
                  </a:txBody>
                  <a:tcPr marL="45720" marR="45720" anchor="ctr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l" defTabSz="914400">
                        <a:defRPr sz="1800">
                          <a:latin typeface="Chinacat"/>
                          <a:ea typeface="Chinacat"/>
                          <a:cs typeface="Chinacat"/>
                          <a:sym typeface="Chinacat"/>
                        </a:defRPr>
                      </a:pPr>
                      <a:endParaRPr/>
                    </a:p>
                  </a:txBody>
                  <a:tcPr marL="45720" marR="45720" anchor="ctr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l" defTabSz="914400">
                        <a:defRPr sz="1800">
                          <a:latin typeface="Chinacat"/>
                          <a:ea typeface="Chinacat"/>
                          <a:cs typeface="Chinacat"/>
                          <a:sym typeface="Chinacat"/>
                        </a:defRPr>
                      </a:pPr>
                      <a:endParaRPr/>
                    </a:p>
                  </a:txBody>
                  <a:tcPr marL="45720" marR="45720" anchor="ctr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l" defTabSz="914400">
                        <a:defRPr sz="1800">
                          <a:latin typeface="Chinacat"/>
                          <a:ea typeface="Chinacat"/>
                          <a:cs typeface="Chinacat"/>
                          <a:sym typeface="Chinacat"/>
                        </a:defRPr>
                      </a:pPr>
                      <a:endParaRPr/>
                    </a:p>
                  </a:txBody>
                  <a:tcPr marL="45720" marR="45720" anchor="ctr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l" defTabSz="914400">
                        <a:defRPr sz="1800">
                          <a:latin typeface="Chinacat"/>
                          <a:ea typeface="Chinacat"/>
                          <a:cs typeface="Chinacat"/>
                          <a:sym typeface="Chinacat"/>
                        </a:defRPr>
                      </a:pPr>
                      <a:endParaRPr dirty="0"/>
                    </a:p>
                  </a:txBody>
                  <a:tcPr marL="45720" marR="45720" anchor="ctr" horzOverflow="overflow">
                    <a:lnL w="12700">
                      <a:solidFill>
                        <a:srgbClr val="000000"/>
                      </a:solidFill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l" defTabSz="914400">
                        <a:defRPr sz="1800">
                          <a:latin typeface="Chinacat"/>
                          <a:ea typeface="Chinacat"/>
                          <a:cs typeface="Chinacat"/>
                          <a:sym typeface="Chinacat"/>
                        </a:defRPr>
                      </a:pPr>
                      <a:endParaRPr/>
                    </a:p>
                  </a:txBody>
                  <a:tcPr marL="45720" marR="45720" anchor="ctr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32934">
                <a:tc>
                  <a:txBody>
                    <a:bodyPr/>
                    <a:lstStyle/>
                    <a:p>
                      <a:pPr algn="l" defTabSz="914400">
                        <a:defRPr sz="1800">
                          <a:latin typeface="Chinacat"/>
                          <a:ea typeface="Chinacat"/>
                          <a:cs typeface="Chinacat"/>
                          <a:sym typeface="Chinacat"/>
                        </a:defRPr>
                      </a:pPr>
                      <a:endParaRPr/>
                    </a:p>
                  </a:txBody>
                  <a:tcPr marL="45720" marR="45720" anchor="ctr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l" defTabSz="914400">
                        <a:defRPr sz="1800">
                          <a:latin typeface="Chinacat"/>
                          <a:ea typeface="Chinacat"/>
                          <a:cs typeface="Chinacat"/>
                          <a:sym typeface="Chinacat"/>
                        </a:defRPr>
                      </a:pPr>
                      <a:endParaRPr/>
                    </a:p>
                  </a:txBody>
                  <a:tcPr marL="45720" marR="45720" anchor="ctr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l" defTabSz="914400">
                        <a:defRPr sz="1800">
                          <a:latin typeface="Chinacat"/>
                          <a:ea typeface="Chinacat"/>
                          <a:cs typeface="Chinacat"/>
                          <a:sym typeface="Chinacat"/>
                        </a:defRPr>
                      </a:pPr>
                      <a:endParaRPr/>
                    </a:p>
                  </a:txBody>
                  <a:tcPr marL="45720" marR="45720" anchor="ctr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l" defTabSz="914400">
                        <a:defRPr sz="1800">
                          <a:latin typeface="Chinacat"/>
                          <a:ea typeface="Chinacat"/>
                          <a:cs typeface="Chinacat"/>
                          <a:sym typeface="Chinacat"/>
                        </a:defRPr>
                      </a:pPr>
                      <a:endParaRPr/>
                    </a:p>
                  </a:txBody>
                  <a:tcPr marL="45720" marR="45720" anchor="ctr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l" defTabSz="914400">
                        <a:defRPr sz="1800">
                          <a:latin typeface="Chinacat"/>
                          <a:ea typeface="Chinacat"/>
                          <a:cs typeface="Chinacat"/>
                          <a:sym typeface="Chinacat"/>
                        </a:defRPr>
                      </a:pPr>
                      <a:endParaRPr/>
                    </a:p>
                  </a:txBody>
                  <a:tcPr marL="45720" marR="45720" anchor="ctr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l" defTabSz="914400">
                        <a:defRPr sz="1800">
                          <a:latin typeface="Chinacat"/>
                          <a:ea typeface="Chinacat"/>
                          <a:cs typeface="Chinacat"/>
                          <a:sym typeface="Chinacat"/>
                        </a:defRPr>
                      </a:pPr>
                      <a:endParaRPr/>
                    </a:p>
                  </a:txBody>
                  <a:tcPr marL="45720" marR="45720" anchor="ctr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l" defTabSz="914400">
                        <a:defRPr sz="1800">
                          <a:latin typeface="Chinacat"/>
                          <a:ea typeface="Chinacat"/>
                          <a:cs typeface="Chinacat"/>
                          <a:sym typeface="Chinacat"/>
                        </a:defRPr>
                      </a:pPr>
                      <a:endParaRPr/>
                    </a:p>
                  </a:txBody>
                  <a:tcPr marL="45720" marR="45720" anchor="ctr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l" defTabSz="914400">
                        <a:defRPr sz="1800">
                          <a:latin typeface="Chinacat"/>
                          <a:ea typeface="Chinacat"/>
                          <a:cs typeface="Chinacat"/>
                          <a:sym typeface="Chinacat"/>
                        </a:defRPr>
                      </a:pPr>
                      <a:endParaRPr/>
                    </a:p>
                  </a:txBody>
                  <a:tcPr marL="45720" marR="45720" anchor="ctr" horzOverflow="overflow">
                    <a:lnL w="12700">
                      <a:solidFill>
                        <a:srgbClr val="000000"/>
                      </a:solidFill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l" defTabSz="914400">
                        <a:defRPr sz="1800">
                          <a:latin typeface="Chinacat"/>
                          <a:ea typeface="Chinacat"/>
                          <a:cs typeface="Chinacat"/>
                          <a:sym typeface="Chinacat"/>
                        </a:defRPr>
                      </a:pPr>
                      <a:endParaRPr/>
                    </a:p>
                  </a:txBody>
                  <a:tcPr marL="45720" marR="45720" anchor="ctr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175449">
                <a:tc>
                  <a:txBody>
                    <a:bodyPr/>
                    <a:lstStyle/>
                    <a:p>
                      <a:pPr algn="l" defTabSz="914400">
                        <a:defRPr sz="1800">
                          <a:latin typeface="Chinacat"/>
                          <a:ea typeface="Chinacat"/>
                          <a:cs typeface="Chinacat"/>
                          <a:sym typeface="Chinacat"/>
                        </a:defRPr>
                      </a:pPr>
                      <a:endParaRPr dirty="0"/>
                    </a:p>
                  </a:txBody>
                  <a:tcPr marL="45720" marR="45720" anchor="ctr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l" defTabSz="914400">
                        <a:defRPr sz="1800">
                          <a:latin typeface="Chinacat"/>
                          <a:ea typeface="Chinacat"/>
                          <a:cs typeface="Chinacat"/>
                          <a:sym typeface="Chinacat"/>
                        </a:defRPr>
                      </a:pPr>
                      <a:endParaRPr/>
                    </a:p>
                  </a:txBody>
                  <a:tcPr marL="45720" marR="45720" anchor="ctr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l" defTabSz="914400">
                        <a:defRPr sz="1800">
                          <a:latin typeface="Chinacat"/>
                          <a:ea typeface="Chinacat"/>
                          <a:cs typeface="Chinacat"/>
                          <a:sym typeface="Chinacat"/>
                        </a:defRPr>
                      </a:pPr>
                      <a:endParaRPr/>
                    </a:p>
                  </a:txBody>
                  <a:tcPr marL="45720" marR="45720" anchor="ctr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l" defTabSz="914400">
                        <a:defRPr sz="1800">
                          <a:latin typeface="Chinacat"/>
                          <a:ea typeface="Chinacat"/>
                          <a:cs typeface="Chinacat"/>
                          <a:sym typeface="Chinacat"/>
                        </a:defRPr>
                      </a:pPr>
                      <a:endParaRPr/>
                    </a:p>
                  </a:txBody>
                  <a:tcPr marL="45720" marR="45720" anchor="ctr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l" defTabSz="914400">
                        <a:defRPr sz="1800">
                          <a:latin typeface="Chinacat"/>
                          <a:ea typeface="Chinacat"/>
                          <a:cs typeface="Chinacat"/>
                          <a:sym typeface="Chinacat"/>
                        </a:defRPr>
                      </a:pPr>
                      <a:endParaRPr/>
                    </a:p>
                  </a:txBody>
                  <a:tcPr marL="45720" marR="45720" anchor="ctr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l" defTabSz="914400">
                        <a:defRPr sz="1800">
                          <a:latin typeface="Chinacat"/>
                          <a:ea typeface="Chinacat"/>
                          <a:cs typeface="Chinacat"/>
                          <a:sym typeface="Chinacat"/>
                        </a:defRPr>
                      </a:pPr>
                      <a:endParaRPr/>
                    </a:p>
                  </a:txBody>
                  <a:tcPr marL="45720" marR="45720" anchor="ctr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l" defTabSz="914400">
                        <a:defRPr sz="1800">
                          <a:latin typeface="Chinacat"/>
                          <a:ea typeface="Chinacat"/>
                          <a:cs typeface="Chinacat"/>
                          <a:sym typeface="Chinacat"/>
                        </a:defRPr>
                      </a:pPr>
                      <a:endParaRPr/>
                    </a:p>
                  </a:txBody>
                  <a:tcPr marL="45720" marR="45720" anchor="ctr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l" defTabSz="914400">
                        <a:defRPr sz="1800">
                          <a:latin typeface="Chinacat"/>
                          <a:ea typeface="Chinacat"/>
                          <a:cs typeface="Chinacat"/>
                          <a:sym typeface="Chinacat"/>
                        </a:defRPr>
                      </a:pPr>
                      <a:endParaRPr dirty="0"/>
                    </a:p>
                  </a:txBody>
                  <a:tcPr marL="45720" marR="45720" anchor="ctr" horzOverflow="overflow">
                    <a:lnL w="12700">
                      <a:solidFill>
                        <a:srgbClr val="000000"/>
                      </a:solidFill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l" defTabSz="914400">
                        <a:defRPr sz="1800">
                          <a:latin typeface="Chinacat"/>
                          <a:ea typeface="Chinacat"/>
                          <a:cs typeface="Chinacat"/>
                          <a:sym typeface="Chinacat"/>
                        </a:defRPr>
                      </a:pPr>
                      <a:endParaRPr dirty="0"/>
                    </a:p>
                  </a:txBody>
                  <a:tcPr marL="45720" marR="45720" anchor="ctr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D9D9D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pic>
        <p:nvPicPr>
          <p:cNvPr id="301" name="Image 9" descr="Image 9">
            <a:extLst>
              <a:ext uri="{FF2B5EF4-FFF2-40B4-BE49-F238E27FC236}">
                <a16:creationId xmlns:a16="http://schemas.microsoft.com/office/drawing/2014/main" id="{BA342FC9-5B4B-E4D4-3FBD-F0AC896D37D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86399" y="2246896"/>
            <a:ext cx="772885" cy="792268"/>
          </a:xfrm>
          <a:prstGeom prst="rect">
            <a:avLst/>
          </a:prstGeom>
          <a:ln w="12700">
            <a:miter lim="400000"/>
          </a:ln>
        </p:spPr>
      </p:pic>
      <p:pic>
        <p:nvPicPr>
          <p:cNvPr id="302" name="Image 10" descr="Image 10">
            <a:extLst>
              <a:ext uri="{FF2B5EF4-FFF2-40B4-BE49-F238E27FC236}">
                <a16:creationId xmlns:a16="http://schemas.microsoft.com/office/drawing/2014/main" id="{32F81F34-8B83-FDAA-9E2A-F71C11D5064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88000" y="2242799"/>
            <a:ext cx="772885" cy="792268"/>
          </a:xfrm>
          <a:prstGeom prst="rect">
            <a:avLst/>
          </a:prstGeom>
          <a:ln w="12700">
            <a:miter lim="400000"/>
          </a:ln>
        </p:spPr>
      </p:pic>
      <p:pic>
        <p:nvPicPr>
          <p:cNvPr id="303" name="Image 13" descr="Image 13">
            <a:extLst>
              <a:ext uri="{FF2B5EF4-FFF2-40B4-BE49-F238E27FC236}">
                <a16:creationId xmlns:a16="http://schemas.microsoft.com/office/drawing/2014/main" id="{951761B2-77C8-ECC9-B767-852F1A8957F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992799" y="2242798"/>
            <a:ext cx="772885" cy="792268"/>
          </a:xfrm>
          <a:prstGeom prst="rect">
            <a:avLst/>
          </a:prstGeom>
          <a:ln w="12700">
            <a:miter lim="400000"/>
          </a:ln>
        </p:spPr>
      </p:pic>
      <p:pic>
        <p:nvPicPr>
          <p:cNvPr id="304" name="Image 24" descr="Image 24">
            <a:extLst>
              <a:ext uri="{FF2B5EF4-FFF2-40B4-BE49-F238E27FC236}">
                <a16:creationId xmlns:a16="http://schemas.microsoft.com/office/drawing/2014/main" id="{C9DEABC4-B8EE-26CF-6825-5AED951F2F4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383200" y="2242799"/>
            <a:ext cx="772885" cy="792268"/>
          </a:xfrm>
          <a:prstGeom prst="rect">
            <a:avLst/>
          </a:prstGeom>
          <a:ln w="12700">
            <a:miter lim="400000"/>
          </a:ln>
        </p:spPr>
      </p:pic>
      <p:pic>
        <p:nvPicPr>
          <p:cNvPr id="305" name="Image 25" descr="Image 25">
            <a:extLst>
              <a:ext uri="{FF2B5EF4-FFF2-40B4-BE49-F238E27FC236}">
                <a16:creationId xmlns:a16="http://schemas.microsoft.com/office/drawing/2014/main" id="{C114F664-4977-AB1E-4223-A7461AC060E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84800" y="2242799"/>
            <a:ext cx="772885" cy="792268"/>
          </a:xfrm>
          <a:prstGeom prst="rect">
            <a:avLst/>
          </a:prstGeom>
          <a:ln w="12700">
            <a:miter lim="400000"/>
          </a:ln>
        </p:spPr>
      </p:pic>
      <p:pic>
        <p:nvPicPr>
          <p:cNvPr id="306" name="Image 26" descr="Image 26">
            <a:extLst>
              <a:ext uri="{FF2B5EF4-FFF2-40B4-BE49-F238E27FC236}">
                <a16:creationId xmlns:a16="http://schemas.microsoft.com/office/drawing/2014/main" id="{45DE53D3-B76D-9436-8F0A-6B95B95D362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891199" y="2242799"/>
            <a:ext cx="772885" cy="792268"/>
          </a:xfrm>
          <a:prstGeom prst="rect">
            <a:avLst/>
          </a:prstGeom>
          <a:ln w="12700">
            <a:miter lim="400000"/>
          </a:ln>
        </p:spPr>
      </p:pic>
      <p:pic>
        <p:nvPicPr>
          <p:cNvPr id="307" name="Image 27" descr="Image 27">
            <a:extLst>
              <a:ext uri="{FF2B5EF4-FFF2-40B4-BE49-F238E27FC236}">
                <a16:creationId xmlns:a16="http://schemas.microsoft.com/office/drawing/2014/main" id="{3A7E0C71-B6BD-89D9-A585-DBCFF335ED1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789600" y="2242798"/>
            <a:ext cx="772885" cy="792268"/>
          </a:xfrm>
          <a:prstGeom prst="rect">
            <a:avLst/>
          </a:prstGeom>
          <a:ln w="12700">
            <a:miter lim="400000"/>
          </a:ln>
        </p:spPr>
      </p:pic>
      <p:pic>
        <p:nvPicPr>
          <p:cNvPr id="308" name="Image 28" descr="Image 28">
            <a:extLst>
              <a:ext uri="{FF2B5EF4-FFF2-40B4-BE49-F238E27FC236}">
                <a16:creationId xmlns:a16="http://schemas.microsoft.com/office/drawing/2014/main" id="{007177E6-243E-2CC8-45A6-D191ACC0181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9999" y="2242799"/>
            <a:ext cx="772885" cy="792268"/>
          </a:xfrm>
          <a:prstGeom prst="rect">
            <a:avLst/>
          </a:prstGeom>
          <a:ln w="12700">
            <a:miter lim="400000"/>
          </a:ln>
        </p:spPr>
      </p:pic>
      <p:pic>
        <p:nvPicPr>
          <p:cNvPr id="309" name="Image 29" descr="Image 29">
            <a:extLst>
              <a:ext uri="{FF2B5EF4-FFF2-40B4-BE49-F238E27FC236}">
                <a16:creationId xmlns:a16="http://schemas.microsoft.com/office/drawing/2014/main" id="{6427B06B-482B-3EC9-678B-0E6B42EA8EF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81599" y="2242799"/>
            <a:ext cx="772885" cy="792268"/>
          </a:xfrm>
          <a:prstGeom prst="rect">
            <a:avLst/>
          </a:prstGeom>
          <a:ln w="12700">
            <a:miter lim="400000"/>
          </a:ln>
        </p:spPr>
      </p:pic>
      <p:pic>
        <p:nvPicPr>
          <p:cNvPr id="310" name="Image 23" descr="Image 23">
            <a:extLst>
              <a:ext uri="{FF2B5EF4-FFF2-40B4-BE49-F238E27FC236}">
                <a16:creationId xmlns:a16="http://schemas.microsoft.com/office/drawing/2014/main" id="{EC0464DF-86FE-8317-43E9-8512BABA096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61225" y="4205490"/>
            <a:ext cx="732497" cy="732496"/>
          </a:xfrm>
          <a:prstGeom prst="rect">
            <a:avLst/>
          </a:prstGeom>
          <a:ln w="12700">
            <a:miter lim="400000"/>
          </a:ln>
        </p:spPr>
      </p:pic>
      <p:pic>
        <p:nvPicPr>
          <p:cNvPr id="311" name="Image 30" descr="Image 30">
            <a:extLst>
              <a:ext uri="{FF2B5EF4-FFF2-40B4-BE49-F238E27FC236}">
                <a16:creationId xmlns:a16="http://schemas.microsoft.com/office/drawing/2014/main" id="{6954E8BC-98D5-C3DF-1A4C-5F0B50110F2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06932" y="4205490"/>
            <a:ext cx="732496" cy="732496"/>
          </a:xfrm>
          <a:prstGeom prst="rect">
            <a:avLst/>
          </a:prstGeom>
          <a:ln w="12700">
            <a:miter lim="400000"/>
          </a:ln>
        </p:spPr>
      </p:pic>
      <p:pic>
        <p:nvPicPr>
          <p:cNvPr id="312" name="Image 31" descr="Image 31">
            <a:extLst>
              <a:ext uri="{FF2B5EF4-FFF2-40B4-BE49-F238E27FC236}">
                <a16:creationId xmlns:a16="http://schemas.microsoft.com/office/drawing/2014/main" id="{84732170-F2C4-9A30-F100-9071F5ECEA0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354615" y="4223201"/>
            <a:ext cx="732496" cy="732496"/>
          </a:xfrm>
          <a:prstGeom prst="rect">
            <a:avLst/>
          </a:prstGeom>
          <a:ln w="12700">
            <a:miter lim="400000"/>
          </a:ln>
        </p:spPr>
      </p:pic>
      <p:pic>
        <p:nvPicPr>
          <p:cNvPr id="313" name="Image 32" descr="Image 32">
            <a:extLst>
              <a:ext uri="{FF2B5EF4-FFF2-40B4-BE49-F238E27FC236}">
                <a16:creationId xmlns:a16="http://schemas.microsoft.com/office/drawing/2014/main" id="{BE048965-BFF9-D1F7-2D6D-58043769631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491248" y="4223199"/>
            <a:ext cx="732496" cy="732496"/>
          </a:xfrm>
          <a:prstGeom prst="rect">
            <a:avLst/>
          </a:prstGeom>
          <a:ln w="12700">
            <a:miter lim="400000"/>
          </a:ln>
        </p:spPr>
      </p:pic>
      <p:pic>
        <p:nvPicPr>
          <p:cNvPr id="314" name="Image 33" descr="Image 33">
            <a:extLst>
              <a:ext uri="{FF2B5EF4-FFF2-40B4-BE49-F238E27FC236}">
                <a16:creationId xmlns:a16="http://schemas.microsoft.com/office/drawing/2014/main" id="{57FBF8AA-7740-0A42-9033-B946052AFA7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28984" y="4223199"/>
            <a:ext cx="732496" cy="732496"/>
          </a:xfrm>
          <a:prstGeom prst="rect">
            <a:avLst/>
          </a:prstGeom>
          <a:ln w="12700">
            <a:miter lim="400000"/>
          </a:ln>
        </p:spPr>
      </p:pic>
      <p:pic>
        <p:nvPicPr>
          <p:cNvPr id="315" name="Image 34" descr="Image 34">
            <a:extLst>
              <a:ext uri="{FF2B5EF4-FFF2-40B4-BE49-F238E27FC236}">
                <a16:creationId xmlns:a16="http://schemas.microsoft.com/office/drawing/2014/main" id="{66D586FB-3874-B760-4649-E2B5814E76A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651451" y="4223199"/>
            <a:ext cx="732496" cy="732496"/>
          </a:xfrm>
          <a:prstGeom prst="rect">
            <a:avLst/>
          </a:prstGeom>
          <a:ln w="12700">
            <a:miter lim="400000"/>
          </a:ln>
        </p:spPr>
      </p:pic>
      <p:pic>
        <p:nvPicPr>
          <p:cNvPr id="316" name="Image 35" descr="Image 35">
            <a:extLst>
              <a:ext uri="{FF2B5EF4-FFF2-40B4-BE49-F238E27FC236}">
                <a16:creationId xmlns:a16="http://schemas.microsoft.com/office/drawing/2014/main" id="{4CFC963F-CF2B-5802-09F9-15179D2C883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756258" y="4223199"/>
            <a:ext cx="732496" cy="732496"/>
          </a:xfrm>
          <a:prstGeom prst="rect">
            <a:avLst/>
          </a:prstGeom>
          <a:ln w="12700">
            <a:miter lim="400000"/>
          </a:ln>
        </p:spPr>
      </p:pic>
      <p:pic>
        <p:nvPicPr>
          <p:cNvPr id="317" name="Image 36" descr="Image 36">
            <a:extLst>
              <a:ext uri="{FF2B5EF4-FFF2-40B4-BE49-F238E27FC236}">
                <a16:creationId xmlns:a16="http://schemas.microsoft.com/office/drawing/2014/main" id="{E4237F2D-AA3C-A989-C43D-74B95D7B3AA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861064" y="4223199"/>
            <a:ext cx="732496" cy="732496"/>
          </a:xfrm>
          <a:prstGeom prst="rect">
            <a:avLst/>
          </a:prstGeom>
          <a:ln w="12700">
            <a:miter lim="400000"/>
          </a:ln>
        </p:spPr>
      </p:pic>
      <p:pic>
        <p:nvPicPr>
          <p:cNvPr id="318" name="Image 37" descr="Image 37">
            <a:extLst>
              <a:ext uri="{FF2B5EF4-FFF2-40B4-BE49-F238E27FC236}">
                <a16:creationId xmlns:a16="http://schemas.microsoft.com/office/drawing/2014/main" id="{65E1A9D5-A253-EDB0-8C0B-200F63BE360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033188" y="4223198"/>
            <a:ext cx="732496" cy="732496"/>
          </a:xfrm>
          <a:prstGeom prst="rect">
            <a:avLst/>
          </a:prstGeom>
          <a:ln w="12700">
            <a:miter lim="400000"/>
          </a:ln>
        </p:spPr>
      </p:pic>
    </p:spTree>
    <p:extLst>
      <p:ext uri="{BB962C8B-B14F-4D97-AF65-F5344CB8AC3E}">
        <p14:creationId xmlns:p14="http://schemas.microsoft.com/office/powerpoint/2010/main" val="3568921864"/>
      </p:ext>
    </p:extLst>
  </p:cSld>
  <p:clrMapOvr>
    <a:masterClrMapping/>
  </p:clrMapOvr>
  <p:transition spd="med"/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8" name="Image 1" descr="Image 1"/>
          <p:cNvPicPr>
            <a:picLocks noChangeAspect="1"/>
          </p:cNvPicPr>
          <p:nvPr/>
        </p:nvPicPr>
        <p:blipFill>
          <a:blip r:embed="rId2"/>
          <a:srcRect l="13188"/>
          <a:stretch>
            <a:fillRect/>
          </a:stretch>
        </p:blipFill>
        <p:spPr>
          <a:xfrm>
            <a:off x="0" y="0"/>
            <a:ext cx="9906002" cy="6858000"/>
          </a:xfrm>
          <a:prstGeom prst="rect">
            <a:avLst/>
          </a:prstGeom>
          <a:ln w="12700">
            <a:miter lim="400000"/>
          </a:ln>
        </p:spPr>
      </p:pic>
      <p:sp>
        <p:nvSpPr>
          <p:cNvPr id="299" name="ZoneTexte 2"/>
          <p:cNvSpPr txBox="1"/>
          <p:nvPr/>
        </p:nvSpPr>
        <p:spPr>
          <a:xfrm>
            <a:off x="4056120" y="-1"/>
            <a:ext cx="1690003" cy="11201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>
            <a:lvl1pPr>
              <a:defRPr sz="6600"/>
            </a:lvl1pPr>
          </a:lstStyle>
          <a:p>
            <a:r>
              <a:rPr dirty="0"/>
              <a:t>ETE</a:t>
            </a:r>
          </a:p>
        </p:txBody>
      </p:sp>
      <p:graphicFrame>
        <p:nvGraphicFramePr>
          <p:cNvPr id="300" name="Tableau 3"/>
          <p:cNvGraphicFramePr/>
          <p:nvPr>
            <p:extLst>
              <p:ext uri="{D42A27DB-BD31-4B8C-83A1-F6EECF244321}">
                <p14:modId xmlns:p14="http://schemas.microsoft.com/office/powerpoint/2010/main" val="719681399"/>
              </p:ext>
            </p:extLst>
          </p:nvPr>
        </p:nvGraphicFramePr>
        <p:xfrm>
          <a:off x="0" y="1180800"/>
          <a:ext cx="9906003" cy="4896024"/>
        </p:xfrm>
        <a:graphic>
          <a:graphicData uri="http://schemas.openxmlformats.org/drawingml/2006/table">
            <a:tbl>
              <a:tblPr firstRow="1" bandRow="1">
                <a:tableStyleId>{4C3C2611-4C71-4FC5-86AE-919BDF0F9419}</a:tableStyleId>
              </a:tblPr>
              <a:tblGrid>
                <a:gridCol w="110066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100667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100667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100667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004601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1196733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1100667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1100667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  <a:gridCol w="1100667">
                  <a:extLst>
                    <a:ext uri="{9D8B030D-6E8A-4147-A177-3AD203B41FA5}">
                      <a16:colId xmlns:a16="http://schemas.microsoft.com/office/drawing/2014/main" val="3636020326"/>
                    </a:ext>
                  </a:extLst>
                </a:gridCol>
              </a:tblGrid>
              <a:tr h="100800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2500" b="0">
                          <a:solidFill>
                            <a:srgbClr val="000000"/>
                          </a:solidFill>
                          <a:latin typeface="Script cole"/>
                          <a:ea typeface="Script cole"/>
                          <a:cs typeface="Script cole"/>
                          <a:sym typeface="Script cole"/>
                        </a:defRPr>
                      </a:pPr>
                      <a:r>
                        <a:rPr lang="en-GB" sz="1400" dirty="0"/>
                        <a:t>MARDI</a:t>
                      </a:r>
                    </a:p>
                    <a:p>
                      <a:pPr algn="ctr" defTabSz="914400">
                        <a:defRPr sz="2500" b="0">
                          <a:solidFill>
                            <a:srgbClr val="000000"/>
                          </a:solidFill>
                          <a:latin typeface="Script cole"/>
                          <a:ea typeface="Script cole"/>
                          <a:cs typeface="Script cole"/>
                          <a:sym typeface="Script cole"/>
                        </a:defRPr>
                      </a:pPr>
                      <a:r>
                        <a:rPr lang="fr-FR" dirty="0"/>
                        <a:t>13</a:t>
                      </a:r>
                      <a:endParaRPr dirty="0"/>
                    </a:p>
                    <a:p>
                      <a:pPr algn="ctr" defTabSz="914400">
                        <a:defRPr sz="1400" b="0">
                          <a:solidFill>
                            <a:srgbClr val="000000"/>
                          </a:solidFill>
                          <a:latin typeface="Script cole"/>
                          <a:ea typeface="Script cole"/>
                          <a:cs typeface="Script cole"/>
                          <a:sym typeface="Script cole"/>
                        </a:defRPr>
                      </a:pPr>
                      <a:r>
                        <a:rPr dirty="0"/>
                        <a:t>JULLET</a:t>
                      </a:r>
                    </a:p>
                  </a:txBody>
                  <a:tcPr marL="0" marR="0" marT="0" marB="0" anchor="ctr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914400">
                        <a:defRPr sz="1400" b="0">
                          <a:solidFill>
                            <a:srgbClr val="000000"/>
                          </a:solidFill>
                          <a:latin typeface="Script cole"/>
                          <a:ea typeface="Script cole"/>
                          <a:cs typeface="Script cole"/>
                          <a:sym typeface="Script cole"/>
                        </a:defRPr>
                      </a:pPr>
                      <a:r>
                        <a:rPr lang="fr-FR" dirty="0"/>
                        <a:t>MERCREDI</a:t>
                      </a:r>
                      <a:endParaRPr dirty="0"/>
                    </a:p>
                    <a:p>
                      <a:pPr algn="ctr" defTabSz="914400">
                        <a:defRPr sz="2500" b="0">
                          <a:solidFill>
                            <a:srgbClr val="000000"/>
                          </a:solidFill>
                          <a:latin typeface="Script cole"/>
                          <a:ea typeface="Script cole"/>
                          <a:cs typeface="Script cole"/>
                          <a:sym typeface="Script cole"/>
                        </a:defRPr>
                      </a:pPr>
                      <a:r>
                        <a:rPr lang="fr-FR" dirty="0"/>
                        <a:t>14</a:t>
                      </a:r>
                      <a:endParaRPr dirty="0"/>
                    </a:p>
                    <a:p>
                      <a:pPr algn="ctr" defTabSz="914400">
                        <a:defRPr sz="1400" b="0">
                          <a:solidFill>
                            <a:srgbClr val="000000"/>
                          </a:solidFill>
                          <a:latin typeface="Script cole"/>
                          <a:ea typeface="Script cole"/>
                          <a:cs typeface="Script cole"/>
                          <a:sym typeface="Script cole"/>
                        </a:defRPr>
                      </a:pPr>
                      <a:r>
                        <a:rPr dirty="0"/>
                        <a:t>JUILLET</a:t>
                      </a:r>
                    </a:p>
                  </a:txBody>
                  <a:tcPr marL="0" marR="0" marT="0" marB="0" anchor="ctr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2500" b="0">
                          <a:solidFill>
                            <a:srgbClr val="000000"/>
                          </a:solidFill>
                          <a:latin typeface="Script cole"/>
                          <a:ea typeface="Script cole"/>
                          <a:cs typeface="Script cole"/>
                          <a:sym typeface="Script cole"/>
                        </a:defRPr>
                      </a:pPr>
                      <a:r>
                        <a:rPr lang="en-GB" sz="1400" dirty="0"/>
                        <a:t>JEUDI</a:t>
                      </a:r>
                    </a:p>
                    <a:p>
                      <a:pPr algn="ctr" defTabSz="914400">
                        <a:defRPr sz="2500" b="0">
                          <a:solidFill>
                            <a:srgbClr val="000000"/>
                          </a:solidFill>
                          <a:latin typeface="Script cole"/>
                          <a:ea typeface="Script cole"/>
                          <a:cs typeface="Script cole"/>
                          <a:sym typeface="Script cole"/>
                        </a:defRPr>
                      </a:pPr>
                      <a:r>
                        <a:rPr lang="fr-FR" sz="2500" b="0" i="0" u="none" strike="noStrike" cap="none" spc="0" baseline="0" dirty="0">
                          <a:solidFill>
                            <a:srgbClr val="000000"/>
                          </a:solidFill>
                          <a:uFillTx/>
                          <a:latin typeface="Script cole"/>
                          <a:sym typeface="Calibri"/>
                        </a:rPr>
                        <a:t>15</a:t>
                      </a:r>
                      <a:endParaRPr sz="2500" b="0" i="0" u="none" strike="noStrike" cap="none" spc="0" baseline="0" dirty="0">
                        <a:solidFill>
                          <a:srgbClr val="000000"/>
                        </a:solidFill>
                        <a:uFillTx/>
                        <a:latin typeface="Script cole"/>
                        <a:sym typeface="Calibri"/>
                      </a:endParaRPr>
                    </a:p>
                    <a:p>
                      <a:pPr algn="ctr" defTabSz="914400">
                        <a:defRPr sz="1400" b="0">
                          <a:solidFill>
                            <a:srgbClr val="000000"/>
                          </a:solidFill>
                          <a:latin typeface="Script cole"/>
                          <a:ea typeface="Script cole"/>
                          <a:cs typeface="Script cole"/>
                          <a:sym typeface="Script cole"/>
                        </a:defRPr>
                      </a:pPr>
                      <a:r>
                        <a:rPr dirty="0"/>
                        <a:t>JUILLET</a:t>
                      </a:r>
                    </a:p>
                  </a:txBody>
                  <a:tcPr marL="0" marR="0" marT="0" marB="0" anchor="ctr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914400">
                        <a:defRPr sz="1400" b="0">
                          <a:solidFill>
                            <a:srgbClr val="000000"/>
                          </a:solidFill>
                          <a:latin typeface="Script cole"/>
                          <a:ea typeface="Script cole"/>
                          <a:cs typeface="Script cole"/>
                          <a:sym typeface="Script cole"/>
                        </a:defRPr>
                      </a:pPr>
                      <a:r>
                        <a:rPr lang="fr-FR" dirty="0"/>
                        <a:t>VEND</a:t>
                      </a:r>
                      <a:r>
                        <a:rPr dirty="0"/>
                        <a:t>REDI</a:t>
                      </a:r>
                    </a:p>
                    <a:p>
                      <a:pPr algn="ctr" defTabSz="914400">
                        <a:defRPr sz="2500" b="0">
                          <a:solidFill>
                            <a:srgbClr val="000000"/>
                          </a:solidFill>
                          <a:latin typeface="Script cole"/>
                          <a:ea typeface="Script cole"/>
                          <a:cs typeface="Script cole"/>
                          <a:sym typeface="Script cole"/>
                        </a:defRPr>
                      </a:pPr>
                      <a:r>
                        <a:rPr lang="fr-FR" dirty="0"/>
                        <a:t>16</a:t>
                      </a:r>
                      <a:endParaRPr dirty="0"/>
                    </a:p>
                    <a:p>
                      <a:pPr algn="ctr" defTabSz="914400">
                        <a:defRPr sz="1400" b="0">
                          <a:solidFill>
                            <a:srgbClr val="000000"/>
                          </a:solidFill>
                          <a:latin typeface="Script cole"/>
                          <a:ea typeface="Script cole"/>
                          <a:cs typeface="Script cole"/>
                          <a:sym typeface="Script cole"/>
                        </a:defRPr>
                      </a:pPr>
                      <a:r>
                        <a:rPr dirty="0"/>
                        <a:t>JUILLET</a:t>
                      </a:r>
                    </a:p>
                  </a:txBody>
                  <a:tcPr marL="0" marR="0" marT="0" marB="0" anchor="ctr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2500" b="0">
                          <a:solidFill>
                            <a:srgbClr val="000000"/>
                          </a:solidFill>
                          <a:latin typeface="Script cole"/>
                          <a:ea typeface="Script cole"/>
                          <a:cs typeface="Script cole"/>
                          <a:sym typeface="Script cole"/>
                        </a:defRPr>
                      </a:pPr>
                      <a:r>
                        <a:rPr lang="en-GB" sz="1400" dirty="0"/>
                        <a:t>SAMEDI</a:t>
                      </a:r>
                    </a:p>
                    <a:p>
                      <a:pPr marL="0" marR="0" indent="0" algn="ct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2500" b="0">
                          <a:solidFill>
                            <a:srgbClr val="000000"/>
                          </a:solidFill>
                          <a:latin typeface="Script cole"/>
                          <a:ea typeface="Script cole"/>
                          <a:cs typeface="Script cole"/>
                          <a:sym typeface="Script cole"/>
                        </a:defRPr>
                      </a:pPr>
                      <a:r>
                        <a:rPr lang="fr-FR" sz="2500" b="0" i="0" u="none" strike="noStrike" cap="none" spc="0" baseline="0" dirty="0">
                          <a:solidFill>
                            <a:srgbClr val="000000"/>
                          </a:solidFill>
                          <a:uFillTx/>
                          <a:latin typeface="Script cole"/>
                          <a:sym typeface="Calibri"/>
                        </a:rPr>
                        <a:t>17</a:t>
                      </a:r>
                      <a:endParaRPr sz="2500" b="0" i="0" u="none" strike="noStrike" cap="none" spc="0" baseline="0" dirty="0">
                        <a:solidFill>
                          <a:srgbClr val="000000"/>
                        </a:solidFill>
                        <a:uFillTx/>
                        <a:latin typeface="Script cole"/>
                        <a:sym typeface="Calibri"/>
                      </a:endParaRPr>
                    </a:p>
                    <a:p>
                      <a:pPr algn="ctr" defTabSz="914400">
                        <a:defRPr sz="1400" b="0">
                          <a:solidFill>
                            <a:srgbClr val="000000"/>
                          </a:solidFill>
                          <a:latin typeface="Script cole"/>
                          <a:ea typeface="Script cole"/>
                          <a:cs typeface="Script cole"/>
                          <a:sym typeface="Script cole"/>
                        </a:defRPr>
                      </a:pPr>
                      <a:r>
                        <a:rPr dirty="0"/>
                        <a:t>JUILLET</a:t>
                      </a:r>
                    </a:p>
                  </a:txBody>
                  <a:tcPr marL="0" marR="0" marT="0" marB="0" anchor="ctr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914400">
                        <a:defRPr sz="1400" b="0">
                          <a:solidFill>
                            <a:srgbClr val="000000"/>
                          </a:solidFill>
                          <a:latin typeface="Script cole"/>
                          <a:ea typeface="Script cole"/>
                          <a:cs typeface="Script cole"/>
                          <a:sym typeface="Script cole"/>
                        </a:defRPr>
                      </a:pPr>
                      <a:r>
                        <a:rPr dirty="0"/>
                        <a:t>DI</a:t>
                      </a:r>
                      <a:r>
                        <a:rPr lang="fr-FR" dirty="0"/>
                        <a:t>MANCHE</a:t>
                      </a:r>
                      <a:endParaRPr sz="1000" dirty="0"/>
                    </a:p>
                    <a:p>
                      <a:pPr marL="0" marR="0" indent="0" algn="ct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2500" b="0">
                          <a:solidFill>
                            <a:srgbClr val="000000"/>
                          </a:solidFill>
                          <a:latin typeface="Script cole"/>
                          <a:ea typeface="Script cole"/>
                          <a:cs typeface="Script cole"/>
                          <a:sym typeface="Script cole"/>
                        </a:defRPr>
                      </a:pPr>
                      <a:r>
                        <a:rPr lang="fr-FR" sz="2500" b="0" i="0" u="none" strike="noStrike" cap="none" spc="0" baseline="0" dirty="0">
                          <a:solidFill>
                            <a:srgbClr val="000000"/>
                          </a:solidFill>
                          <a:uFillTx/>
                          <a:latin typeface="Script cole"/>
                          <a:sym typeface="Calibri"/>
                        </a:rPr>
                        <a:t>18</a:t>
                      </a:r>
                      <a:endParaRPr sz="2500" b="0" i="0" u="none" strike="noStrike" cap="none" spc="0" baseline="0" dirty="0">
                        <a:solidFill>
                          <a:srgbClr val="000000"/>
                        </a:solidFill>
                        <a:uFillTx/>
                        <a:latin typeface="Script cole"/>
                        <a:sym typeface="Calibri"/>
                      </a:endParaRPr>
                    </a:p>
                    <a:p>
                      <a:pPr algn="ctr" defTabSz="914400">
                        <a:defRPr sz="1400" b="0">
                          <a:solidFill>
                            <a:srgbClr val="000000"/>
                          </a:solidFill>
                          <a:latin typeface="Script cole"/>
                          <a:ea typeface="Script cole"/>
                          <a:cs typeface="Script cole"/>
                          <a:sym typeface="Script cole"/>
                        </a:defRPr>
                      </a:pPr>
                      <a:r>
                        <a:rPr dirty="0"/>
                        <a:t>JUILLET</a:t>
                      </a:r>
                    </a:p>
                  </a:txBody>
                  <a:tcPr marL="0" marR="0" marT="0" marB="0" anchor="ctr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2500" b="0">
                          <a:solidFill>
                            <a:srgbClr val="000000"/>
                          </a:solidFill>
                          <a:latin typeface="Script cole"/>
                          <a:ea typeface="Script cole"/>
                          <a:cs typeface="Script cole"/>
                          <a:sym typeface="Script cole"/>
                        </a:defRPr>
                      </a:pPr>
                      <a:r>
                        <a:rPr lang="fr-FR" sz="1400" dirty="0"/>
                        <a:t>LUNDI</a:t>
                      </a:r>
                    </a:p>
                    <a:p>
                      <a:pPr algn="ctr" defTabSz="914400">
                        <a:defRPr sz="2500" b="0">
                          <a:solidFill>
                            <a:srgbClr val="000000"/>
                          </a:solidFill>
                          <a:latin typeface="Script cole"/>
                          <a:ea typeface="Script cole"/>
                          <a:cs typeface="Script cole"/>
                          <a:sym typeface="Script cole"/>
                        </a:defRPr>
                      </a:pPr>
                      <a:r>
                        <a:rPr dirty="0"/>
                        <a:t>1</a:t>
                      </a:r>
                      <a:r>
                        <a:rPr lang="fr-FR" dirty="0"/>
                        <a:t>9</a:t>
                      </a:r>
                      <a:endParaRPr sz="1400" dirty="0"/>
                    </a:p>
                    <a:p>
                      <a:pPr algn="ctr" defTabSz="914400">
                        <a:defRPr sz="1400" b="0">
                          <a:solidFill>
                            <a:srgbClr val="000000"/>
                          </a:solidFill>
                          <a:latin typeface="Script cole"/>
                          <a:ea typeface="Script cole"/>
                          <a:cs typeface="Script cole"/>
                          <a:sym typeface="Script cole"/>
                        </a:defRPr>
                      </a:pPr>
                      <a:r>
                        <a:rPr dirty="0"/>
                        <a:t>JUILLET</a:t>
                      </a:r>
                    </a:p>
                  </a:txBody>
                  <a:tcPr marL="0" marR="0" marT="0" marB="0" anchor="ctr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914400">
                        <a:defRPr sz="1400" b="0">
                          <a:solidFill>
                            <a:srgbClr val="000000"/>
                          </a:solidFill>
                          <a:latin typeface="Script cole"/>
                          <a:ea typeface="Script cole"/>
                          <a:cs typeface="Script cole"/>
                          <a:sym typeface="Script cole"/>
                        </a:defRPr>
                      </a:pPr>
                      <a:r>
                        <a:rPr lang="fr-FR" dirty="0"/>
                        <a:t>MAR</a:t>
                      </a:r>
                      <a:r>
                        <a:rPr dirty="0"/>
                        <a:t>DI</a:t>
                      </a:r>
                      <a:endParaRPr lang="fr-FR" dirty="0"/>
                    </a:p>
                    <a:p>
                      <a:pPr algn="ctr" defTabSz="914400">
                        <a:defRPr sz="1400" b="0">
                          <a:solidFill>
                            <a:srgbClr val="000000"/>
                          </a:solidFill>
                          <a:latin typeface="Script cole"/>
                          <a:ea typeface="Script cole"/>
                          <a:cs typeface="Script cole"/>
                          <a:sym typeface="Script cole"/>
                        </a:defRPr>
                      </a:pPr>
                      <a:r>
                        <a:rPr lang="en-GB" sz="2400" dirty="0"/>
                        <a:t>2</a:t>
                      </a:r>
                      <a:r>
                        <a:rPr lang="fr-FR" sz="2400" dirty="0"/>
                        <a:t>0</a:t>
                      </a:r>
                      <a:endParaRPr sz="2400" baseline="30000" dirty="0"/>
                    </a:p>
                    <a:p>
                      <a:pPr algn="ctr" defTabSz="914400">
                        <a:defRPr sz="1400" b="0">
                          <a:solidFill>
                            <a:srgbClr val="000000"/>
                          </a:solidFill>
                          <a:latin typeface="Script cole"/>
                          <a:ea typeface="Script cole"/>
                          <a:cs typeface="Script cole"/>
                          <a:sym typeface="Script cole"/>
                        </a:defRPr>
                      </a:pPr>
                      <a:r>
                        <a:rPr dirty="0"/>
                        <a:t>JUILLET</a:t>
                      </a:r>
                    </a:p>
                  </a:txBody>
                  <a:tcPr marL="0" marR="0" marT="0" marB="0" anchor="ctr" horzOverflow="overflow">
                    <a:lnL w="12700">
                      <a:solidFill>
                        <a:srgbClr val="000000"/>
                      </a:solidFill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914400">
                        <a:defRPr sz="1400" b="0">
                          <a:solidFill>
                            <a:srgbClr val="000000"/>
                          </a:solidFill>
                          <a:latin typeface="Script cole"/>
                          <a:ea typeface="Script cole"/>
                          <a:cs typeface="Script cole"/>
                          <a:sym typeface="Script cole"/>
                        </a:defRPr>
                      </a:pPr>
                      <a:r>
                        <a:rPr lang="fr-FR" dirty="0"/>
                        <a:t>MERCREDI</a:t>
                      </a:r>
                    </a:p>
                    <a:p>
                      <a:pPr algn="ctr" defTabSz="914400">
                        <a:defRPr sz="2500" b="0">
                          <a:solidFill>
                            <a:srgbClr val="000000"/>
                          </a:solidFill>
                          <a:latin typeface="Script cole"/>
                          <a:ea typeface="Script cole"/>
                          <a:cs typeface="Script cole"/>
                          <a:sym typeface="Script cole"/>
                        </a:defRPr>
                      </a:pPr>
                      <a:r>
                        <a:rPr lang="fr-FR" dirty="0"/>
                        <a:t>21</a:t>
                      </a:r>
                    </a:p>
                    <a:p>
                      <a:pPr algn="ctr" defTabSz="914400">
                        <a:defRPr sz="1400" b="0">
                          <a:solidFill>
                            <a:srgbClr val="000000"/>
                          </a:solidFill>
                          <a:latin typeface="Script cole"/>
                          <a:ea typeface="Script cole"/>
                          <a:cs typeface="Script cole"/>
                          <a:sym typeface="Script cole"/>
                        </a:defRPr>
                      </a:pPr>
                      <a:r>
                        <a:rPr lang="fr-FR" dirty="0"/>
                        <a:t>JUILLET</a:t>
                      </a:r>
                      <a:endParaRPr dirty="0"/>
                    </a:p>
                  </a:txBody>
                  <a:tcPr marL="0" marR="0" marT="0" marB="0" anchor="ctr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904192">
                <a:tc>
                  <a:txBody>
                    <a:bodyPr/>
                    <a:lstStyle/>
                    <a:p>
                      <a:pPr algn="l" defTabSz="914400">
                        <a:defRPr sz="1800">
                          <a:latin typeface="Chinacat"/>
                          <a:ea typeface="Chinacat"/>
                          <a:cs typeface="Chinacat"/>
                          <a:sym typeface="Chinacat"/>
                        </a:defRPr>
                      </a:pPr>
                      <a:endParaRPr/>
                    </a:p>
                  </a:txBody>
                  <a:tcPr marL="45720" marR="45720" anchor="ctr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l" defTabSz="914400">
                        <a:defRPr sz="1800">
                          <a:latin typeface="Chinacat"/>
                          <a:ea typeface="Chinacat"/>
                          <a:cs typeface="Chinacat"/>
                          <a:sym typeface="Chinacat"/>
                        </a:defRPr>
                      </a:pPr>
                      <a:endParaRPr/>
                    </a:p>
                  </a:txBody>
                  <a:tcPr marL="45720" marR="45720" anchor="ctr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l" defTabSz="914400">
                        <a:defRPr sz="1800">
                          <a:latin typeface="Chinacat"/>
                          <a:ea typeface="Chinacat"/>
                          <a:cs typeface="Chinacat"/>
                          <a:sym typeface="Chinacat"/>
                        </a:defRPr>
                      </a:pPr>
                      <a:endParaRPr/>
                    </a:p>
                  </a:txBody>
                  <a:tcPr marL="45720" marR="45720" anchor="ctr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l" defTabSz="914400">
                        <a:defRPr sz="1800">
                          <a:latin typeface="Chinacat"/>
                          <a:ea typeface="Chinacat"/>
                          <a:cs typeface="Chinacat"/>
                          <a:sym typeface="Chinacat"/>
                        </a:defRPr>
                      </a:pPr>
                      <a:endParaRPr/>
                    </a:p>
                  </a:txBody>
                  <a:tcPr marL="45720" marR="45720" anchor="ctr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l" defTabSz="914400">
                        <a:defRPr sz="1800">
                          <a:latin typeface="Chinacat"/>
                          <a:ea typeface="Chinacat"/>
                          <a:cs typeface="Chinacat"/>
                          <a:sym typeface="Chinacat"/>
                        </a:defRPr>
                      </a:pPr>
                      <a:endParaRPr/>
                    </a:p>
                  </a:txBody>
                  <a:tcPr marL="45720" marR="45720" anchor="ctr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l" defTabSz="914400">
                        <a:defRPr sz="1800">
                          <a:latin typeface="Chinacat"/>
                          <a:ea typeface="Chinacat"/>
                          <a:cs typeface="Chinacat"/>
                          <a:sym typeface="Chinacat"/>
                        </a:defRPr>
                      </a:pPr>
                      <a:endParaRPr/>
                    </a:p>
                  </a:txBody>
                  <a:tcPr marL="45720" marR="45720" anchor="ctr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l" defTabSz="914400">
                        <a:defRPr sz="1800">
                          <a:latin typeface="Chinacat"/>
                          <a:ea typeface="Chinacat"/>
                          <a:cs typeface="Chinacat"/>
                          <a:sym typeface="Chinacat"/>
                        </a:defRPr>
                      </a:pPr>
                      <a:endParaRPr/>
                    </a:p>
                  </a:txBody>
                  <a:tcPr marL="45720" marR="45720" anchor="ctr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l" defTabSz="914400">
                        <a:defRPr sz="1800">
                          <a:latin typeface="Chinacat"/>
                          <a:ea typeface="Chinacat"/>
                          <a:cs typeface="Chinacat"/>
                          <a:sym typeface="Chinacat"/>
                        </a:defRPr>
                      </a:pPr>
                      <a:endParaRPr/>
                    </a:p>
                  </a:txBody>
                  <a:tcPr marL="45720" marR="45720" anchor="ctr" horzOverflow="overflow">
                    <a:lnL w="12700">
                      <a:solidFill>
                        <a:srgbClr val="000000"/>
                      </a:solidFill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l" defTabSz="914400">
                        <a:defRPr sz="1800">
                          <a:latin typeface="Chinacat"/>
                          <a:ea typeface="Chinacat"/>
                          <a:cs typeface="Chinacat"/>
                          <a:sym typeface="Chinacat"/>
                        </a:defRPr>
                      </a:pPr>
                      <a:endParaRPr/>
                    </a:p>
                  </a:txBody>
                  <a:tcPr marL="45720" marR="45720" anchor="ctr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175449">
                <a:tc>
                  <a:txBody>
                    <a:bodyPr/>
                    <a:lstStyle/>
                    <a:p>
                      <a:pPr algn="l" defTabSz="914400">
                        <a:defRPr sz="1800">
                          <a:latin typeface="Chinacat"/>
                          <a:ea typeface="Chinacat"/>
                          <a:cs typeface="Chinacat"/>
                          <a:sym typeface="Chinacat"/>
                        </a:defRPr>
                      </a:pPr>
                      <a:endParaRPr dirty="0"/>
                    </a:p>
                  </a:txBody>
                  <a:tcPr marL="45720" marR="45720" anchor="ctr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l" defTabSz="914400">
                        <a:defRPr sz="1800">
                          <a:latin typeface="Chinacat"/>
                          <a:ea typeface="Chinacat"/>
                          <a:cs typeface="Chinacat"/>
                          <a:sym typeface="Chinacat"/>
                        </a:defRPr>
                      </a:pPr>
                      <a:endParaRPr/>
                    </a:p>
                  </a:txBody>
                  <a:tcPr marL="45720" marR="45720" anchor="ctr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l" defTabSz="914400">
                        <a:defRPr sz="1800">
                          <a:latin typeface="Chinacat"/>
                          <a:ea typeface="Chinacat"/>
                          <a:cs typeface="Chinacat"/>
                          <a:sym typeface="Chinacat"/>
                        </a:defRPr>
                      </a:pPr>
                      <a:endParaRPr/>
                    </a:p>
                  </a:txBody>
                  <a:tcPr marL="45720" marR="45720" anchor="ctr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l" defTabSz="914400">
                        <a:defRPr sz="1800">
                          <a:latin typeface="Chinacat"/>
                          <a:ea typeface="Chinacat"/>
                          <a:cs typeface="Chinacat"/>
                          <a:sym typeface="Chinacat"/>
                        </a:defRPr>
                      </a:pPr>
                      <a:endParaRPr/>
                    </a:p>
                  </a:txBody>
                  <a:tcPr marL="45720" marR="45720" anchor="ctr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l" defTabSz="914400">
                        <a:defRPr sz="1800">
                          <a:latin typeface="Chinacat"/>
                          <a:ea typeface="Chinacat"/>
                          <a:cs typeface="Chinacat"/>
                          <a:sym typeface="Chinacat"/>
                        </a:defRPr>
                      </a:pPr>
                      <a:endParaRPr/>
                    </a:p>
                  </a:txBody>
                  <a:tcPr marL="45720" marR="45720" anchor="ctr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l" defTabSz="914400">
                        <a:defRPr sz="1800">
                          <a:latin typeface="Chinacat"/>
                          <a:ea typeface="Chinacat"/>
                          <a:cs typeface="Chinacat"/>
                          <a:sym typeface="Chinacat"/>
                        </a:defRPr>
                      </a:pPr>
                      <a:endParaRPr/>
                    </a:p>
                  </a:txBody>
                  <a:tcPr marL="45720" marR="45720" anchor="ctr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l" defTabSz="914400">
                        <a:defRPr sz="1800">
                          <a:latin typeface="Chinacat"/>
                          <a:ea typeface="Chinacat"/>
                          <a:cs typeface="Chinacat"/>
                          <a:sym typeface="Chinacat"/>
                        </a:defRPr>
                      </a:pPr>
                      <a:endParaRPr/>
                    </a:p>
                  </a:txBody>
                  <a:tcPr marL="45720" marR="45720" anchor="ctr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l" defTabSz="914400">
                        <a:defRPr sz="1800">
                          <a:latin typeface="Chinacat"/>
                          <a:ea typeface="Chinacat"/>
                          <a:cs typeface="Chinacat"/>
                          <a:sym typeface="Chinacat"/>
                        </a:defRPr>
                      </a:pPr>
                      <a:endParaRPr dirty="0"/>
                    </a:p>
                  </a:txBody>
                  <a:tcPr marL="45720" marR="45720" anchor="ctr" horzOverflow="overflow">
                    <a:lnL w="12700">
                      <a:solidFill>
                        <a:srgbClr val="000000"/>
                      </a:solidFill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l" defTabSz="914400">
                        <a:defRPr sz="1800">
                          <a:latin typeface="Chinacat"/>
                          <a:ea typeface="Chinacat"/>
                          <a:cs typeface="Chinacat"/>
                          <a:sym typeface="Chinacat"/>
                        </a:defRPr>
                      </a:pPr>
                      <a:endParaRPr/>
                    </a:p>
                  </a:txBody>
                  <a:tcPr marL="45720" marR="45720" anchor="ctr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32934">
                <a:tc>
                  <a:txBody>
                    <a:bodyPr/>
                    <a:lstStyle/>
                    <a:p>
                      <a:pPr algn="l" defTabSz="914400">
                        <a:defRPr sz="1800">
                          <a:latin typeface="Chinacat"/>
                          <a:ea typeface="Chinacat"/>
                          <a:cs typeface="Chinacat"/>
                          <a:sym typeface="Chinacat"/>
                        </a:defRPr>
                      </a:pPr>
                      <a:endParaRPr/>
                    </a:p>
                  </a:txBody>
                  <a:tcPr marL="45720" marR="45720" anchor="ctr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l" defTabSz="914400">
                        <a:defRPr sz="1800">
                          <a:latin typeface="Chinacat"/>
                          <a:ea typeface="Chinacat"/>
                          <a:cs typeface="Chinacat"/>
                          <a:sym typeface="Chinacat"/>
                        </a:defRPr>
                      </a:pPr>
                      <a:endParaRPr/>
                    </a:p>
                  </a:txBody>
                  <a:tcPr marL="45720" marR="45720" anchor="ctr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l" defTabSz="914400">
                        <a:defRPr sz="1800">
                          <a:latin typeface="Chinacat"/>
                          <a:ea typeface="Chinacat"/>
                          <a:cs typeface="Chinacat"/>
                          <a:sym typeface="Chinacat"/>
                        </a:defRPr>
                      </a:pPr>
                      <a:endParaRPr/>
                    </a:p>
                  </a:txBody>
                  <a:tcPr marL="45720" marR="45720" anchor="ctr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l" defTabSz="914400">
                        <a:defRPr sz="1800">
                          <a:latin typeface="Chinacat"/>
                          <a:ea typeface="Chinacat"/>
                          <a:cs typeface="Chinacat"/>
                          <a:sym typeface="Chinacat"/>
                        </a:defRPr>
                      </a:pPr>
                      <a:endParaRPr/>
                    </a:p>
                  </a:txBody>
                  <a:tcPr marL="45720" marR="45720" anchor="ctr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l" defTabSz="914400">
                        <a:defRPr sz="1800">
                          <a:latin typeface="Chinacat"/>
                          <a:ea typeface="Chinacat"/>
                          <a:cs typeface="Chinacat"/>
                          <a:sym typeface="Chinacat"/>
                        </a:defRPr>
                      </a:pPr>
                      <a:endParaRPr/>
                    </a:p>
                  </a:txBody>
                  <a:tcPr marL="45720" marR="45720" anchor="ctr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l" defTabSz="914400">
                        <a:defRPr sz="1800">
                          <a:latin typeface="Chinacat"/>
                          <a:ea typeface="Chinacat"/>
                          <a:cs typeface="Chinacat"/>
                          <a:sym typeface="Chinacat"/>
                        </a:defRPr>
                      </a:pPr>
                      <a:endParaRPr/>
                    </a:p>
                  </a:txBody>
                  <a:tcPr marL="45720" marR="45720" anchor="ctr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l" defTabSz="914400">
                        <a:defRPr sz="1800">
                          <a:latin typeface="Chinacat"/>
                          <a:ea typeface="Chinacat"/>
                          <a:cs typeface="Chinacat"/>
                          <a:sym typeface="Chinacat"/>
                        </a:defRPr>
                      </a:pPr>
                      <a:endParaRPr/>
                    </a:p>
                  </a:txBody>
                  <a:tcPr marL="45720" marR="45720" anchor="ctr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l" defTabSz="914400">
                        <a:defRPr sz="1800">
                          <a:latin typeface="Chinacat"/>
                          <a:ea typeface="Chinacat"/>
                          <a:cs typeface="Chinacat"/>
                          <a:sym typeface="Chinacat"/>
                        </a:defRPr>
                      </a:pPr>
                      <a:endParaRPr/>
                    </a:p>
                  </a:txBody>
                  <a:tcPr marL="45720" marR="45720" anchor="ctr" horzOverflow="overflow">
                    <a:lnL w="12700">
                      <a:solidFill>
                        <a:srgbClr val="000000"/>
                      </a:solidFill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l" defTabSz="914400">
                        <a:defRPr sz="1800">
                          <a:latin typeface="Chinacat"/>
                          <a:ea typeface="Chinacat"/>
                          <a:cs typeface="Chinacat"/>
                          <a:sym typeface="Chinacat"/>
                        </a:defRPr>
                      </a:pPr>
                      <a:endParaRPr/>
                    </a:p>
                  </a:txBody>
                  <a:tcPr marL="45720" marR="45720" anchor="ctr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175449">
                <a:tc>
                  <a:txBody>
                    <a:bodyPr/>
                    <a:lstStyle/>
                    <a:p>
                      <a:pPr algn="l" defTabSz="914400">
                        <a:defRPr sz="1800">
                          <a:latin typeface="Chinacat"/>
                          <a:ea typeface="Chinacat"/>
                          <a:cs typeface="Chinacat"/>
                          <a:sym typeface="Chinacat"/>
                        </a:defRPr>
                      </a:pPr>
                      <a:endParaRPr dirty="0"/>
                    </a:p>
                  </a:txBody>
                  <a:tcPr marL="45720" marR="45720" anchor="ctr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l" defTabSz="914400">
                        <a:defRPr sz="1800">
                          <a:latin typeface="Chinacat"/>
                          <a:ea typeface="Chinacat"/>
                          <a:cs typeface="Chinacat"/>
                          <a:sym typeface="Chinacat"/>
                        </a:defRPr>
                      </a:pPr>
                      <a:endParaRPr/>
                    </a:p>
                  </a:txBody>
                  <a:tcPr marL="45720" marR="45720" anchor="ctr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l" defTabSz="914400">
                        <a:defRPr sz="1800">
                          <a:latin typeface="Chinacat"/>
                          <a:ea typeface="Chinacat"/>
                          <a:cs typeface="Chinacat"/>
                          <a:sym typeface="Chinacat"/>
                        </a:defRPr>
                      </a:pPr>
                      <a:endParaRPr/>
                    </a:p>
                  </a:txBody>
                  <a:tcPr marL="45720" marR="45720" anchor="ctr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l" defTabSz="914400">
                        <a:defRPr sz="1800">
                          <a:latin typeface="Chinacat"/>
                          <a:ea typeface="Chinacat"/>
                          <a:cs typeface="Chinacat"/>
                          <a:sym typeface="Chinacat"/>
                        </a:defRPr>
                      </a:pPr>
                      <a:endParaRPr/>
                    </a:p>
                  </a:txBody>
                  <a:tcPr marL="45720" marR="45720" anchor="ctr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l" defTabSz="914400">
                        <a:defRPr sz="1800">
                          <a:latin typeface="Chinacat"/>
                          <a:ea typeface="Chinacat"/>
                          <a:cs typeface="Chinacat"/>
                          <a:sym typeface="Chinacat"/>
                        </a:defRPr>
                      </a:pPr>
                      <a:endParaRPr/>
                    </a:p>
                  </a:txBody>
                  <a:tcPr marL="45720" marR="45720" anchor="ctr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l" defTabSz="914400">
                        <a:defRPr sz="1800">
                          <a:latin typeface="Chinacat"/>
                          <a:ea typeface="Chinacat"/>
                          <a:cs typeface="Chinacat"/>
                          <a:sym typeface="Chinacat"/>
                        </a:defRPr>
                      </a:pPr>
                      <a:endParaRPr/>
                    </a:p>
                  </a:txBody>
                  <a:tcPr marL="45720" marR="45720" anchor="ctr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l" defTabSz="914400">
                        <a:defRPr sz="1800">
                          <a:latin typeface="Chinacat"/>
                          <a:ea typeface="Chinacat"/>
                          <a:cs typeface="Chinacat"/>
                          <a:sym typeface="Chinacat"/>
                        </a:defRPr>
                      </a:pPr>
                      <a:endParaRPr/>
                    </a:p>
                  </a:txBody>
                  <a:tcPr marL="45720" marR="45720" anchor="ctr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l" defTabSz="914400">
                        <a:defRPr sz="1800">
                          <a:latin typeface="Chinacat"/>
                          <a:ea typeface="Chinacat"/>
                          <a:cs typeface="Chinacat"/>
                          <a:sym typeface="Chinacat"/>
                        </a:defRPr>
                      </a:pPr>
                      <a:endParaRPr dirty="0"/>
                    </a:p>
                  </a:txBody>
                  <a:tcPr marL="45720" marR="45720" anchor="ctr" horzOverflow="overflow">
                    <a:lnL w="12700">
                      <a:solidFill>
                        <a:srgbClr val="000000"/>
                      </a:solidFill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l" defTabSz="914400">
                        <a:defRPr sz="1800">
                          <a:latin typeface="Chinacat"/>
                          <a:ea typeface="Chinacat"/>
                          <a:cs typeface="Chinacat"/>
                          <a:sym typeface="Chinacat"/>
                        </a:defRPr>
                      </a:pPr>
                      <a:endParaRPr dirty="0"/>
                    </a:p>
                  </a:txBody>
                  <a:tcPr marL="45720" marR="45720" anchor="ctr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D9D9D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pic>
        <p:nvPicPr>
          <p:cNvPr id="301" name="Image 9" descr="Image 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86399" y="2246896"/>
            <a:ext cx="772885" cy="792268"/>
          </a:xfrm>
          <a:prstGeom prst="rect">
            <a:avLst/>
          </a:prstGeom>
          <a:ln w="12700">
            <a:miter lim="400000"/>
          </a:ln>
        </p:spPr>
      </p:pic>
      <p:pic>
        <p:nvPicPr>
          <p:cNvPr id="302" name="Image 10" descr="Image 1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88000" y="2242799"/>
            <a:ext cx="772885" cy="792268"/>
          </a:xfrm>
          <a:prstGeom prst="rect">
            <a:avLst/>
          </a:prstGeom>
          <a:ln w="12700">
            <a:miter lim="400000"/>
          </a:ln>
        </p:spPr>
      </p:pic>
      <p:pic>
        <p:nvPicPr>
          <p:cNvPr id="303" name="Image 13" descr="Image 1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992799" y="2242798"/>
            <a:ext cx="772885" cy="792268"/>
          </a:xfrm>
          <a:prstGeom prst="rect">
            <a:avLst/>
          </a:prstGeom>
          <a:ln w="12700">
            <a:miter lim="400000"/>
          </a:ln>
        </p:spPr>
      </p:pic>
      <p:pic>
        <p:nvPicPr>
          <p:cNvPr id="304" name="Image 24" descr="Image 2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383200" y="2242799"/>
            <a:ext cx="772885" cy="792268"/>
          </a:xfrm>
          <a:prstGeom prst="rect">
            <a:avLst/>
          </a:prstGeom>
          <a:ln w="12700">
            <a:miter lim="400000"/>
          </a:ln>
        </p:spPr>
      </p:pic>
      <p:pic>
        <p:nvPicPr>
          <p:cNvPr id="305" name="Image 25" descr="Image 2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84800" y="2242799"/>
            <a:ext cx="772885" cy="792268"/>
          </a:xfrm>
          <a:prstGeom prst="rect">
            <a:avLst/>
          </a:prstGeom>
          <a:ln w="12700">
            <a:miter lim="400000"/>
          </a:ln>
        </p:spPr>
      </p:pic>
      <p:pic>
        <p:nvPicPr>
          <p:cNvPr id="306" name="Image 26" descr="Image 2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891199" y="2242799"/>
            <a:ext cx="772885" cy="792268"/>
          </a:xfrm>
          <a:prstGeom prst="rect">
            <a:avLst/>
          </a:prstGeom>
          <a:ln w="12700">
            <a:miter lim="400000"/>
          </a:ln>
        </p:spPr>
      </p:pic>
      <p:pic>
        <p:nvPicPr>
          <p:cNvPr id="307" name="Image 27" descr="Image 2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789600" y="2242798"/>
            <a:ext cx="772885" cy="792268"/>
          </a:xfrm>
          <a:prstGeom prst="rect">
            <a:avLst/>
          </a:prstGeom>
          <a:ln w="12700">
            <a:miter lim="400000"/>
          </a:ln>
        </p:spPr>
      </p:pic>
      <p:pic>
        <p:nvPicPr>
          <p:cNvPr id="308" name="Image 28" descr="Image 2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9999" y="2242799"/>
            <a:ext cx="772885" cy="792268"/>
          </a:xfrm>
          <a:prstGeom prst="rect">
            <a:avLst/>
          </a:prstGeom>
          <a:ln w="12700">
            <a:miter lim="400000"/>
          </a:ln>
        </p:spPr>
      </p:pic>
      <p:pic>
        <p:nvPicPr>
          <p:cNvPr id="309" name="Image 29" descr="Image 2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81599" y="2242799"/>
            <a:ext cx="772885" cy="792268"/>
          </a:xfrm>
          <a:prstGeom prst="rect">
            <a:avLst/>
          </a:prstGeom>
          <a:ln w="12700">
            <a:miter lim="400000"/>
          </a:ln>
        </p:spPr>
      </p:pic>
      <p:pic>
        <p:nvPicPr>
          <p:cNvPr id="310" name="Image 23" descr="Image 2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61225" y="4205490"/>
            <a:ext cx="732497" cy="732496"/>
          </a:xfrm>
          <a:prstGeom prst="rect">
            <a:avLst/>
          </a:prstGeom>
          <a:ln w="12700">
            <a:miter lim="400000"/>
          </a:ln>
        </p:spPr>
      </p:pic>
      <p:pic>
        <p:nvPicPr>
          <p:cNvPr id="311" name="Image 30" descr="Image 30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06932" y="4205490"/>
            <a:ext cx="732496" cy="732496"/>
          </a:xfrm>
          <a:prstGeom prst="rect">
            <a:avLst/>
          </a:prstGeom>
          <a:ln w="12700">
            <a:miter lim="400000"/>
          </a:ln>
        </p:spPr>
      </p:pic>
      <p:pic>
        <p:nvPicPr>
          <p:cNvPr id="312" name="Image 31" descr="Image 3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354615" y="4223201"/>
            <a:ext cx="732496" cy="732496"/>
          </a:xfrm>
          <a:prstGeom prst="rect">
            <a:avLst/>
          </a:prstGeom>
          <a:ln w="12700">
            <a:miter lim="400000"/>
          </a:ln>
        </p:spPr>
      </p:pic>
      <p:pic>
        <p:nvPicPr>
          <p:cNvPr id="313" name="Image 32" descr="Image 3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491248" y="4223199"/>
            <a:ext cx="732496" cy="732496"/>
          </a:xfrm>
          <a:prstGeom prst="rect">
            <a:avLst/>
          </a:prstGeom>
          <a:ln w="12700">
            <a:miter lim="400000"/>
          </a:ln>
        </p:spPr>
      </p:pic>
      <p:pic>
        <p:nvPicPr>
          <p:cNvPr id="314" name="Image 33" descr="Image 3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28984" y="4223199"/>
            <a:ext cx="732496" cy="732496"/>
          </a:xfrm>
          <a:prstGeom prst="rect">
            <a:avLst/>
          </a:prstGeom>
          <a:ln w="12700">
            <a:miter lim="400000"/>
          </a:ln>
        </p:spPr>
      </p:pic>
      <p:pic>
        <p:nvPicPr>
          <p:cNvPr id="315" name="Image 34" descr="Image 3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651451" y="4223199"/>
            <a:ext cx="732496" cy="732496"/>
          </a:xfrm>
          <a:prstGeom prst="rect">
            <a:avLst/>
          </a:prstGeom>
          <a:ln w="12700">
            <a:miter lim="400000"/>
          </a:ln>
        </p:spPr>
      </p:pic>
      <p:pic>
        <p:nvPicPr>
          <p:cNvPr id="316" name="Image 35" descr="Image 3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756258" y="4223199"/>
            <a:ext cx="732496" cy="732496"/>
          </a:xfrm>
          <a:prstGeom prst="rect">
            <a:avLst/>
          </a:prstGeom>
          <a:ln w="12700">
            <a:miter lim="400000"/>
          </a:ln>
        </p:spPr>
      </p:pic>
      <p:pic>
        <p:nvPicPr>
          <p:cNvPr id="317" name="Image 36" descr="Image 3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861064" y="4223199"/>
            <a:ext cx="732496" cy="732496"/>
          </a:xfrm>
          <a:prstGeom prst="rect">
            <a:avLst/>
          </a:prstGeom>
          <a:ln w="12700">
            <a:miter lim="400000"/>
          </a:ln>
        </p:spPr>
      </p:pic>
      <p:pic>
        <p:nvPicPr>
          <p:cNvPr id="318" name="Image 37" descr="Image 3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033188" y="4223198"/>
            <a:ext cx="732496" cy="732496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DC661CC-AD17-A441-2367-D66A1998EF3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8" name="Image 1" descr="Image 1">
            <a:extLst>
              <a:ext uri="{FF2B5EF4-FFF2-40B4-BE49-F238E27FC236}">
                <a16:creationId xmlns:a16="http://schemas.microsoft.com/office/drawing/2014/main" id="{6BEFFFB9-5939-F3CB-27DC-9FBAB67A1ED7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13188"/>
          <a:stretch>
            <a:fillRect/>
          </a:stretch>
        </p:blipFill>
        <p:spPr>
          <a:xfrm>
            <a:off x="0" y="0"/>
            <a:ext cx="9906002" cy="6858000"/>
          </a:xfrm>
          <a:prstGeom prst="rect">
            <a:avLst/>
          </a:prstGeom>
          <a:ln w="12700">
            <a:miter lim="400000"/>
          </a:ln>
        </p:spPr>
      </p:pic>
      <p:sp>
        <p:nvSpPr>
          <p:cNvPr id="299" name="ZoneTexte 2">
            <a:extLst>
              <a:ext uri="{FF2B5EF4-FFF2-40B4-BE49-F238E27FC236}">
                <a16:creationId xmlns:a16="http://schemas.microsoft.com/office/drawing/2014/main" id="{B2DB233F-337B-2942-B517-6471ABBFCA73}"/>
              </a:ext>
            </a:extLst>
          </p:cNvPr>
          <p:cNvSpPr txBox="1"/>
          <p:nvPr/>
        </p:nvSpPr>
        <p:spPr>
          <a:xfrm>
            <a:off x="4056120" y="-1"/>
            <a:ext cx="1690003" cy="11201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9" rIns="45719">
            <a:spAutoFit/>
          </a:bodyPr>
          <a:lstStyle>
            <a:lvl1pPr>
              <a:defRPr sz="6600"/>
            </a:lvl1pPr>
          </a:lstStyle>
          <a:p>
            <a:r>
              <a:rPr dirty="0"/>
              <a:t>ETE</a:t>
            </a:r>
          </a:p>
        </p:txBody>
      </p:sp>
      <p:graphicFrame>
        <p:nvGraphicFramePr>
          <p:cNvPr id="300" name="Tableau 3">
            <a:extLst>
              <a:ext uri="{FF2B5EF4-FFF2-40B4-BE49-F238E27FC236}">
                <a16:creationId xmlns:a16="http://schemas.microsoft.com/office/drawing/2014/main" id="{2AE15563-FB33-D98E-58B9-356538FBF106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965974171"/>
              </p:ext>
            </p:extLst>
          </p:nvPr>
        </p:nvGraphicFramePr>
        <p:xfrm>
          <a:off x="0" y="1180800"/>
          <a:ext cx="9906003" cy="4896024"/>
        </p:xfrm>
        <a:graphic>
          <a:graphicData uri="http://schemas.openxmlformats.org/drawingml/2006/table">
            <a:tbl>
              <a:tblPr firstRow="1" bandRow="1">
                <a:tableStyleId>{4C3C2611-4C71-4FC5-86AE-919BDF0F9419}</a:tableStyleId>
              </a:tblPr>
              <a:tblGrid>
                <a:gridCol w="110066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100667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100667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100667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004601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1196733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1100667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1100667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  <a:gridCol w="1100667">
                  <a:extLst>
                    <a:ext uri="{9D8B030D-6E8A-4147-A177-3AD203B41FA5}">
                      <a16:colId xmlns:a16="http://schemas.microsoft.com/office/drawing/2014/main" val="3636020326"/>
                    </a:ext>
                  </a:extLst>
                </a:gridCol>
              </a:tblGrid>
              <a:tr h="100800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2500" b="0">
                          <a:solidFill>
                            <a:srgbClr val="000000"/>
                          </a:solidFill>
                          <a:latin typeface="Script cole"/>
                          <a:ea typeface="Script cole"/>
                          <a:cs typeface="Script cole"/>
                          <a:sym typeface="Script cole"/>
                        </a:defRPr>
                      </a:pPr>
                      <a:r>
                        <a:rPr lang="en-GB" sz="1400" dirty="0"/>
                        <a:t>JEUDI</a:t>
                      </a:r>
                    </a:p>
                    <a:p>
                      <a:pPr algn="ctr" defTabSz="914400">
                        <a:defRPr sz="2500" b="0">
                          <a:solidFill>
                            <a:srgbClr val="000000"/>
                          </a:solidFill>
                          <a:latin typeface="Script cole"/>
                          <a:ea typeface="Script cole"/>
                          <a:cs typeface="Script cole"/>
                          <a:sym typeface="Script cole"/>
                        </a:defRPr>
                      </a:pPr>
                      <a:r>
                        <a:rPr lang="fr-FR" dirty="0"/>
                        <a:t>22</a:t>
                      </a:r>
                      <a:endParaRPr dirty="0"/>
                    </a:p>
                    <a:p>
                      <a:pPr algn="ctr" defTabSz="914400">
                        <a:defRPr sz="1400" b="0">
                          <a:solidFill>
                            <a:srgbClr val="000000"/>
                          </a:solidFill>
                          <a:latin typeface="Script cole"/>
                          <a:ea typeface="Script cole"/>
                          <a:cs typeface="Script cole"/>
                          <a:sym typeface="Script cole"/>
                        </a:defRPr>
                      </a:pPr>
                      <a:r>
                        <a:rPr dirty="0"/>
                        <a:t>JULLET</a:t>
                      </a:r>
                    </a:p>
                  </a:txBody>
                  <a:tcPr marL="0" marR="0" marT="0" marB="0" anchor="ctr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914400">
                        <a:defRPr sz="1400" b="0">
                          <a:solidFill>
                            <a:srgbClr val="000000"/>
                          </a:solidFill>
                          <a:latin typeface="Script cole"/>
                          <a:ea typeface="Script cole"/>
                          <a:cs typeface="Script cole"/>
                          <a:sym typeface="Script cole"/>
                        </a:defRPr>
                      </a:pPr>
                      <a:r>
                        <a:rPr lang="fr-FR" dirty="0"/>
                        <a:t>VENDREDI</a:t>
                      </a:r>
                      <a:endParaRPr dirty="0"/>
                    </a:p>
                    <a:p>
                      <a:pPr algn="ctr" defTabSz="914400">
                        <a:defRPr sz="2500" b="0">
                          <a:solidFill>
                            <a:srgbClr val="000000"/>
                          </a:solidFill>
                          <a:latin typeface="Script cole"/>
                          <a:ea typeface="Script cole"/>
                          <a:cs typeface="Script cole"/>
                          <a:sym typeface="Script cole"/>
                        </a:defRPr>
                      </a:pPr>
                      <a:r>
                        <a:rPr lang="fr-FR" dirty="0"/>
                        <a:t>23</a:t>
                      </a:r>
                      <a:endParaRPr dirty="0"/>
                    </a:p>
                    <a:p>
                      <a:pPr algn="ctr" defTabSz="914400">
                        <a:defRPr sz="1400" b="0">
                          <a:solidFill>
                            <a:srgbClr val="000000"/>
                          </a:solidFill>
                          <a:latin typeface="Script cole"/>
                          <a:ea typeface="Script cole"/>
                          <a:cs typeface="Script cole"/>
                          <a:sym typeface="Script cole"/>
                        </a:defRPr>
                      </a:pPr>
                      <a:r>
                        <a:rPr dirty="0"/>
                        <a:t>JUILLET</a:t>
                      </a:r>
                    </a:p>
                  </a:txBody>
                  <a:tcPr marL="0" marR="0" marT="0" marB="0" anchor="ctr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2500" b="0">
                          <a:solidFill>
                            <a:srgbClr val="000000"/>
                          </a:solidFill>
                          <a:latin typeface="Script cole"/>
                          <a:ea typeface="Script cole"/>
                          <a:cs typeface="Script cole"/>
                          <a:sym typeface="Script cole"/>
                        </a:defRPr>
                      </a:pPr>
                      <a:r>
                        <a:rPr lang="en-GB" sz="1400" dirty="0"/>
                        <a:t>SAMEDI</a:t>
                      </a:r>
                    </a:p>
                    <a:p>
                      <a:pPr algn="ctr" defTabSz="914400">
                        <a:defRPr sz="2500" b="0">
                          <a:solidFill>
                            <a:srgbClr val="000000"/>
                          </a:solidFill>
                          <a:latin typeface="Script cole"/>
                          <a:ea typeface="Script cole"/>
                          <a:cs typeface="Script cole"/>
                          <a:sym typeface="Script cole"/>
                        </a:defRPr>
                      </a:pPr>
                      <a:r>
                        <a:rPr lang="fr-FR" sz="2500" b="0" i="0" u="none" strike="noStrike" cap="none" spc="0" baseline="0" dirty="0">
                          <a:solidFill>
                            <a:srgbClr val="000000"/>
                          </a:solidFill>
                          <a:uFillTx/>
                          <a:latin typeface="Script cole"/>
                          <a:sym typeface="Calibri"/>
                        </a:rPr>
                        <a:t>24</a:t>
                      </a:r>
                      <a:endParaRPr sz="2500" b="0" i="0" u="none" strike="noStrike" cap="none" spc="0" baseline="0" dirty="0">
                        <a:solidFill>
                          <a:srgbClr val="000000"/>
                        </a:solidFill>
                        <a:uFillTx/>
                        <a:latin typeface="Script cole"/>
                        <a:sym typeface="Calibri"/>
                      </a:endParaRPr>
                    </a:p>
                    <a:p>
                      <a:pPr algn="ctr" defTabSz="914400">
                        <a:defRPr sz="1400" b="0">
                          <a:solidFill>
                            <a:srgbClr val="000000"/>
                          </a:solidFill>
                          <a:latin typeface="Script cole"/>
                          <a:ea typeface="Script cole"/>
                          <a:cs typeface="Script cole"/>
                          <a:sym typeface="Script cole"/>
                        </a:defRPr>
                      </a:pPr>
                      <a:r>
                        <a:rPr dirty="0"/>
                        <a:t>JUILLET</a:t>
                      </a:r>
                    </a:p>
                  </a:txBody>
                  <a:tcPr marL="0" marR="0" marT="0" marB="0" anchor="ctr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914400">
                        <a:defRPr sz="1400" b="0">
                          <a:solidFill>
                            <a:srgbClr val="000000"/>
                          </a:solidFill>
                          <a:latin typeface="Script cole"/>
                          <a:ea typeface="Script cole"/>
                          <a:cs typeface="Script cole"/>
                          <a:sym typeface="Script cole"/>
                        </a:defRPr>
                      </a:pPr>
                      <a:r>
                        <a:rPr dirty="0"/>
                        <a:t>DI</a:t>
                      </a:r>
                      <a:r>
                        <a:rPr lang="fr-FR" dirty="0"/>
                        <a:t>MANCHE</a:t>
                      </a:r>
                      <a:endParaRPr dirty="0"/>
                    </a:p>
                    <a:p>
                      <a:pPr algn="ctr" defTabSz="914400">
                        <a:defRPr sz="2500" b="0">
                          <a:solidFill>
                            <a:srgbClr val="000000"/>
                          </a:solidFill>
                          <a:latin typeface="Script cole"/>
                          <a:ea typeface="Script cole"/>
                          <a:cs typeface="Script cole"/>
                          <a:sym typeface="Script cole"/>
                        </a:defRPr>
                      </a:pPr>
                      <a:r>
                        <a:rPr lang="fr-FR" dirty="0"/>
                        <a:t>25</a:t>
                      </a:r>
                      <a:endParaRPr dirty="0"/>
                    </a:p>
                    <a:p>
                      <a:pPr algn="ctr" defTabSz="914400">
                        <a:defRPr sz="1400" b="0">
                          <a:solidFill>
                            <a:srgbClr val="000000"/>
                          </a:solidFill>
                          <a:latin typeface="Script cole"/>
                          <a:ea typeface="Script cole"/>
                          <a:cs typeface="Script cole"/>
                          <a:sym typeface="Script cole"/>
                        </a:defRPr>
                      </a:pPr>
                      <a:r>
                        <a:rPr dirty="0"/>
                        <a:t>JUILLET</a:t>
                      </a:r>
                    </a:p>
                  </a:txBody>
                  <a:tcPr marL="0" marR="0" marT="0" marB="0" anchor="ctr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2500" b="0">
                          <a:solidFill>
                            <a:srgbClr val="000000"/>
                          </a:solidFill>
                          <a:latin typeface="Script cole"/>
                          <a:ea typeface="Script cole"/>
                          <a:cs typeface="Script cole"/>
                          <a:sym typeface="Script cole"/>
                        </a:defRPr>
                      </a:pPr>
                      <a:r>
                        <a:rPr lang="en-GB" sz="1400" dirty="0"/>
                        <a:t>LUNDI</a:t>
                      </a:r>
                    </a:p>
                    <a:p>
                      <a:pPr marL="0" marR="0" indent="0" algn="ct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2500" b="0">
                          <a:solidFill>
                            <a:srgbClr val="000000"/>
                          </a:solidFill>
                          <a:latin typeface="Script cole"/>
                          <a:ea typeface="Script cole"/>
                          <a:cs typeface="Script cole"/>
                          <a:sym typeface="Script cole"/>
                        </a:defRPr>
                      </a:pPr>
                      <a:r>
                        <a:rPr lang="fr-FR" sz="2500" b="0" i="0" u="none" strike="noStrike" cap="none" spc="0" baseline="0" dirty="0">
                          <a:solidFill>
                            <a:srgbClr val="000000"/>
                          </a:solidFill>
                          <a:uFillTx/>
                          <a:latin typeface="Script cole"/>
                          <a:sym typeface="Calibri"/>
                        </a:rPr>
                        <a:t>26</a:t>
                      </a:r>
                      <a:endParaRPr sz="2500" b="0" i="0" u="none" strike="noStrike" cap="none" spc="0" baseline="0" dirty="0">
                        <a:solidFill>
                          <a:srgbClr val="000000"/>
                        </a:solidFill>
                        <a:uFillTx/>
                        <a:latin typeface="Script cole"/>
                        <a:sym typeface="Calibri"/>
                      </a:endParaRPr>
                    </a:p>
                    <a:p>
                      <a:pPr algn="ctr" defTabSz="914400">
                        <a:defRPr sz="1400" b="0">
                          <a:solidFill>
                            <a:srgbClr val="000000"/>
                          </a:solidFill>
                          <a:latin typeface="Script cole"/>
                          <a:ea typeface="Script cole"/>
                          <a:cs typeface="Script cole"/>
                          <a:sym typeface="Script cole"/>
                        </a:defRPr>
                      </a:pPr>
                      <a:r>
                        <a:rPr dirty="0"/>
                        <a:t>JUILLET</a:t>
                      </a:r>
                    </a:p>
                  </a:txBody>
                  <a:tcPr marL="0" marR="0" marT="0" marB="0" anchor="ctr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914400">
                        <a:defRPr sz="1400" b="0">
                          <a:solidFill>
                            <a:srgbClr val="000000"/>
                          </a:solidFill>
                          <a:latin typeface="Script cole"/>
                          <a:ea typeface="Script cole"/>
                          <a:cs typeface="Script cole"/>
                          <a:sym typeface="Script cole"/>
                        </a:defRPr>
                      </a:pPr>
                      <a:r>
                        <a:rPr lang="fr-FR" dirty="0"/>
                        <a:t>MAR</a:t>
                      </a:r>
                      <a:r>
                        <a:rPr dirty="0"/>
                        <a:t>DI</a:t>
                      </a:r>
                      <a:endParaRPr sz="1000" dirty="0"/>
                    </a:p>
                    <a:p>
                      <a:pPr marL="0" marR="0" indent="0" algn="ct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2500" b="0">
                          <a:solidFill>
                            <a:srgbClr val="000000"/>
                          </a:solidFill>
                          <a:latin typeface="Script cole"/>
                          <a:ea typeface="Script cole"/>
                          <a:cs typeface="Script cole"/>
                          <a:sym typeface="Script cole"/>
                        </a:defRPr>
                      </a:pPr>
                      <a:r>
                        <a:rPr lang="fr-FR" sz="2500" b="0" i="0" u="none" strike="noStrike" cap="none" spc="0" baseline="0" dirty="0">
                          <a:solidFill>
                            <a:srgbClr val="000000"/>
                          </a:solidFill>
                          <a:uFillTx/>
                          <a:latin typeface="Script cole"/>
                          <a:sym typeface="Calibri"/>
                        </a:rPr>
                        <a:t>27</a:t>
                      </a:r>
                      <a:endParaRPr sz="2500" b="0" i="0" u="none" strike="noStrike" cap="none" spc="0" baseline="0" dirty="0">
                        <a:solidFill>
                          <a:srgbClr val="000000"/>
                        </a:solidFill>
                        <a:uFillTx/>
                        <a:latin typeface="Script cole"/>
                        <a:sym typeface="Calibri"/>
                      </a:endParaRPr>
                    </a:p>
                    <a:p>
                      <a:pPr algn="ctr" defTabSz="914400">
                        <a:defRPr sz="1400" b="0">
                          <a:solidFill>
                            <a:srgbClr val="000000"/>
                          </a:solidFill>
                          <a:latin typeface="Script cole"/>
                          <a:ea typeface="Script cole"/>
                          <a:cs typeface="Script cole"/>
                          <a:sym typeface="Script cole"/>
                        </a:defRPr>
                      </a:pPr>
                      <a:r>
                        <a:rPr dirty="0"/>
                        <a:t>JUILLET</a:t>
                      </a:r>
                    </a:p>
                  </a:txBody>
                  <a:tcPr marL="0" marR="0" marT="0" marB="0" anchor="ctr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2500" b="0">
                          <a:solidFill>
                            <a:srgbClr val="000000"/>
                          </a:solidFill>
                          <a:latin typeface="Script cole"/>
                          <a:ea typeface="Script cole"/>
                          <a:cs typeface="Script cole"/>
                          <a:sym typeface="Script cole"/>
                        </a:defRPr>
                      </a:pPr>
                      <a:r>
                        <a:rPr lang="fr-FR" sz="1400" dirty="0"/>
                        <a:t>MERCREDI</a:t>
                      </a:r>
                    </a:p>
                    <a:p>
                      <a:pPr algn="ctr" defTabSz="914400">
                        <a:defRPr sz="2500" b="0">
                          <a:solidFill>
                            <a:srgbClr val="000000"/>
                          </a:solidFill>
                          <a:latin typeface="Script cole"/>
                          <a:ea typeface="Script cole"/>
                          <a:cs typeface="Script cole"/>
                          <a:sym typeface="Script cole"/>
                        </a:defRPr>
                      </a:pPr>
                      <a:r>
                        <a:rPr lang="en-GB" dirty="0"/>
                        <a:t>2</a:t>
                      </a:r>
                      <a:r>
                        <a:rPr lang="fr-FR" dirty="0"/>
                        <a:t>8</a:t>
                      </a:r>
                      <a:endParaRPr sz="1400" dirty="0"/>
                    </a:p>
                    <a:p>
                      <a:pPr algn="ctr" defTabSz="914400">
                        <a:defRPr sz="1400" b="0">
                          <a:solidFill>
                            <a:srgbClr val="000000"/>
                          </a:solidFill>
                          <a:latin typeface="Script cole"/>
                          <a:ea typeface="Script cole"/>
                          <a:cs typeface="Script cole"/>
                          <a:sym typeface="Script cole"/>
                        </a:defRPr>
                      </a:pPr>
                      <a:r>
                        <a:rPr dirty="0"/>
                        <a:t>JUILLET</a:t>
                      </a:r>
                    </a:p>
                  </a:txBody>
                  <a:tcPr marL="0" marR="0" marT="0" marB="0" anchor="ctr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914400">
                        <a:defRPr sz="1400" b="0">
                          <a:solidFill>
                            <a:srgbClr val="000000"/>
                          </a:solidFill>
                          <a:latin typeface="Script cole"/>
                          <a:ea typeface="Script cole"/>
                          <a:cs typeface="Script cole"/>
                          <a:sym typeface="Script cole"/>
                        </a:defRPr>
                      </a:pPr>
                      <a:r>
                        <a:rPr lang="fr-FR" dirty="0"/>
                        <a:t>JEU</a:t>
                      </a:r>
                      <a:r>
                        <a:rPr dirty="0"/>
                        <a:t>DI</a:t>
                      </a:r>
                      <a:endParaRPr lang="fr-FR" dirty="0"/>
                    </a:p>
                    <a:p>
                      <a:pPr algn="ctr" defTabSz="914400">
                        <a:defRPr sz="1400" b="0">
                          <a:solidFill>
                            <a:srgbClr val="000000"/>
                          </a:solidFill>
                          <a:latin typeface="Script cole"/>
                          <a:ea typeface="Script cole"/>
                          <a:cs typeface="Script cole"/>
                          <a:sym typeface="Script cole"/>
                        </a:defRPr>
                      </a:pPr>
                      <a:r>
                        <a:rPr lang="en-GB" sz="2400" dirty="0"/>
                        <a:t>2</a:t>
                      </a:r>
                      <a:r>
                        <a:rPr lang="fr-FR" sz="2400" dirty="0"/>
                        <a:t>9</a:t>
                      </a:r>
                      <a:endParaRPr sz="2400" baseline="30000" dirty="0"/>
                    </a:p>
                    <a:p>
                      <a:pPr algn="ctr" defTabSz="914400">
                        <a:defRPr sz="1400" b="0">
                          <a:solidFill>
                            <a:srgbClr val="000000"/>
                          </a:solidFill>
                          <a:latin typeface="Script cole"/>
                          <a:ea typeface="Script cole"/>
                          <a:cs typeface="Script cole"/>
                          <a:sym typeface="Script cole"/>
                        </a:defRPr>
                      </a:pPr>
                      <a:r>
                        <a:rPr dirty="0"/>
                        <a:t>JUILLET</a:t>
                      </a:r>
                    </a:p>
                  </a:txBody>
                  <a:tcPr marL="0" marR="0" marT="0" marB="0" anchor="ctr" horzOverflow="overflow">
                    <a:lnL w="12700">
                      <a:solidFill>
                        <a:srgbClr val="000000"/>
                      </a:solidFill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914400">
                        <a:defRPr sz="1400" b="0">
                          <a:solidFill>
                            <a:srgbClr val="000000"/>
                          </a:solidFill>
                          <a:latin typeface="Script cole"/>
                          <a:ea typeface="Script cole"/>
                          <a:cs typeface="Script cole"/>
                          <a:sym typeface="Script cole"/>
                        </a:defRPr>
                      </a:pPr>
                      <a:r>
                        <a:rPr lang="fr-FR" dirty="0"/>
                        <a:t>VENDREDI</a:t>
                      </a:r>
                    </a:p>
                    <a:p>
                      <a:pPr algn="ctr" defTabSz="914400">
                        <a:defRPr sz="2500" b="0">
                          <a:solidFill>
                            <a:srgbClr val="000000"/>
                          </a:solidFill>
                          <a:latin typeface="Script cole"/>
                          <a:ea typeface="Script cole"/>
                          <a:cs typeface="Script cole"/>
                          <a:sym typeface="Script cole"/>
                        </a:defRPr>
                      </a:pPr>
                      <a:r>
                        <a:rPr lang="fr-FR" dirty="0"/>
                        <a:t>30</a:t>
                      </a:r>
                    </a:p>
                    <a:p>
                      <a:pPr algn="ctr" defTabSz="914400">
                        <a:defRPr sz="1400" b="0">
                          <a:solidFill>
                            <a:srgbClr val="000000"/>
                          </a:solidFill>
                          <a:latin typeface="Script cole"/>
                          <a:ea typeface="Script cole"/>
                          <a:cs typeface="Script cole"/>
                          <a:sym typeface="Script cole"/>
                        </a:defRPr>
                      </a:pPr>
                      <a:r>
                        <a:rPr lang="fr-FR" dirty="0"/>
                        <a:t>JUILLET</a:t>
                      </a:r>
                      <a:endParaRPr dirty="0"/>
                    </a:p>
                  </a:txBody>
                  <a:tcPr marL="0" marR="0" marT="0" marB="0" anchor="ctr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904192">
                <a:tc>
                  <a:txBody>
                    <a:bodyPr/>
                    <a:lstStyle/>
                    <a:p>
                      <a:pPr algn="l" defTabSz="914400">
                        <a:defRPr sz="1800">
                          <a:latin typeface="Chinacat"/>
                          <a:ea typeface="Chinacat"/>
                          <a:cs typeface="Chinacat"/>
                          <a:sym typeface="Chinacat"/>
                        </a:defRPr>
                      </a:pPr>
                      <a:endParaRPr/>
                    </a:p>
                  </a:txBody>
                  <a:tcPr marL="45720" marR="45720" anchor="ctr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l" defTabSz="914400">
                        <a:defRPr sz="1800">
                          <a:latin typeface="Chinacat"/>
                          <a:ea typeface="Chinacat"/>
                          <a:cs typeface="Chinacat"/>
                          <a:sym typeface="Chinacat"/>
                        </a:defRPr>
                      </a:pPr>
                      <a:endParaRPr/>
                    </a:p>
                  </a:txBody>
                  <a:tcPr marL="45720" marR="45720" anchor="ctr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l" defTabSz="914400">
                        <a:defRPr sz="1800">
                          <a:latin typeface="Chinacat"/>
                          <a:ea typeface="Chinacat"/>
                          <a:cs typeface="Chinacat"/>
                          <a:sym typeface="Chinacat"/>
                        </a:defRPr>
                      </a:pPr>
                      <a:endParaRPr/>
                    </a:p>
                  </a:txBody>
                  <a:tcPr marL="45720" marR="45720" anchor="ctr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l" defTabSz="914400">
                        <a:defRPr sz="1800">
                          <a:latin typeface="Chinacat"/>
                          <a:ea typeface="Chinacat"/>
                          <a:cs typeface="Chinacat"/>
                          <a:sym typeface="Chinacat"/>
                        </a:defRPr>
                      </a:pPr>
                      <a:endParaRPr/>
                    </a:p>
                  </a:txBody>
                  <a:tcPr marL="45720" marR="45720" anchor="ctr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l" defTabSz="914400">
                        <a:defRPr sz="1800">
                          <a:latin typeface="Chinacat"/>
                          <a:ea typeface="Chinacat"/>
                          <a:cs typeface="Chinacat"/>
                          <a:sym typeface="Chinacat"/>
                        </a:defRPr>
                      </a:pPr>
                      <a:endParaRPr/>
                    </a:p>
                  </a:txBody>
                  <a:tcPr marL="45720" marR="45720" anchor="ctr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l" defTabSz="914400">
                        <a:defRPr sz="1800">
                          <a:latin typeface="Chinacat"/>
                          <a:ea typeface="Chinacat"/>
                          <a:cs typeface="Chinacat"/>
                          <a:sym typeface="Chinacat"/>
                        </a:defRPr>
                      </a:pPr>
                      <a:endParaRPr/>
                    </a:p>
                  </a:txBody>
                  <a:tcPr marL="45720" marR="45720" anchor="ctr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l" defTabSz="914400">
                        <a:defRPr sz="1800">
                          <a:latin typeface="Chinacat"/>
                          <a:ea typeface="Chinacat"/>
                          <a:cs typeface="Chinacat"/>
                          <a:sym typeface="Chinacat"/>
                        </a:defRPr>
                      </a:pPr>
                      <a:endParaRPr/>
                    </a:p>
                  </a:txBody>
                  <a:tcPr marL="45720" marR="45720" anchor="ctr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l" defTabSz="914400">
                        <a:defRPr sz="1800">
                          <a:latin typeface="Chinacat"/>
                          <a:ea typeface="Chinacat"/>
                          <a:cs typeface="Chinacat"/>
                          <a:sym typeface="Chinacat"/>
                        </a:defRPr>
                      </a:pPr>
                      <a:endParaRPr/>
                    </a:p>
                  </a:txBody>
                  <a:tcPr marL="45720" marR="45720" anchor="ctr" horzOverflow="overflow">
                    <a:lnL w="12700">
                      <a:solidFill>
                        <a:srgbClr val="000000"/>
                      </a:solidFill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l" defTabSz="914400">
                        <a:defRPr sz="1800">
                          <a:latin typeface="Chinacat"/>
                          <a:ea typeface="Chinacat"/>
                          <a:cs typeface="Chinacat"/>
                          <a:sym typeface="Chinacat"/>
                        </a:defRPr>
                      </a:pPr>
                      <a:endParaRPr/>
                    </a:p>
                  </a:txBody>
                  <a:tcPr marL="45720" marR="45720" anchor="ctr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175449">
                <a:tc>
                  <a:txBody>
                    <a:bodyPr/>
                    <a:lstStyle/>
                    <a:p>
                      <a:pPr algn="l" defTabSz="914400">
                        <a:defRPr sz="1800">
                          <a:latin typeface="Chinacat"/>
                          <a:ea typeface="Chinacat"/>
                          <a:cs typeface="Chinacat"/>
                          <a:sym typeface="Chinacat"/>
                        </a:defRPr>
                      </a:pPr>
                      <a:endParaRPr dirty="0"/>
                    </a:p>
                  </a:txBody>
                  <a:tcPr marL="45720" marR="45720" anchor="ctr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l" defTabSz="914400">
                        <a:defRPr sz="1800">
                          <a:latin typeface="Chinacat"/>
                          <a:ea typeface="Chinacat"/>
                          <a:cs typeface="Chinacat"/>
                          <a:sym typeface="Chinacat"/>
                        </a:defRPr>
                      </a:pPr>
                      <a:endParaRPr/>
                    </a:p>
                  </a:txBody>
                  <a:tcPr marL="45720" marR="45720" anchor="ctr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l" defTabSz="914400">
                        <a:defRPr sz="1800">
                          <a:latin typeface="Chinacat"/>
                          <a:ea typeface="Chinacat"/>
                          <a:cs typeface="Chinacat"/>
                          <a:sym typeface="Chinacat"/>
                        </a:defRPr>
                      </a:pPr>
                      <a:endParaRPr/>
                    </a:p>
                  </a:txBody>
                  <a:tcPr marL="45720" marR="45720" anchor="ctr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l" defTabSz="914400">
                        <a:defRPr sz="1800">
                          <a:latin typeface="Chinacat"/>
                          <a:ea typeface="Chinacat"/>
                          <a:cs typeface="Chinacat"/>
                          <a:sym typeface="Chinacat"/>
                        </a:defRPr>
                      </a:pPr>
                      <a:endParaRPr/>
                    </a:p>
                  </a:txBody>
                  <a:tcPr marL="45720" marR="45720" anchor="ctr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l" defTabSz="914400">
                        <a:defRPr sz="1800">
                          <a:latin typeface="Chinacat"/>
                          <a:ea typeface="Chinacat"/>
                          <a:cs typeface="Chinacat"/>
                          <a:sym typeface="Chinacat"/>
                        </a:defRPr>
                      </a:pPr>
                      <a:endParaRPr/>
                    </a:p>
                  </a:txBody>
                  <a:tcPr marL="45720" marR="45720" anchor="ctr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l" defTabSz="914400">
                        <a:defRPr sz="1800">
                          <a:latin typeface="Chinacat"/>
                          <a:ea typeface="Chinacat"/>
                          <a:cs typeface="Chinacat"/>
                          <a:sym typeface="Chinacat"/>
                        </a:defRPr>
                      </a:pPr>
                      <a:endParaRPr/>
                    </a:p>
                  </a:txBody>
                  <a:tcPr marL="45720" marR="45720" anchor="ctr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l" defTabSz="914400">
                        <a:defRPr sz="1800">
                          <a:latin typeface="Chinacat"/>
                          <a:ea typeface="Chinacat"/>
                          <a:cs typeface="Chinacat"/>
                          <a:sym typeface="Chinacat"/>
                        </a:defRPr>
                      </a:pPr>
                      <a:endParaRPr/>
                    </a:p>
                  </a:txBody>
                  <a:tcPr marL="45720" marR="45720" anchor="ctr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l" defTabSz="914400">
                        <a:defRPr sz="1800">
                          <a:latin typeface="Chinacat"/>
                          <a:ea typeface="Chinacat"/>
                          <a:cs typeface="Chinacat"/>
                          <a:sym typeface="Chinacat"/>
                        </a:defRPr>
                      </a:pPr>
                      <a:endParaRPr dirty="0"/>
                    </a:p>
                  </a:txBody>
                  <a:tcPr marL="45720" marR="45720" anchor="ctr" horzOverflow="overflow">
                    <a:lnL w="12700">
                      <a:solidFill>
                        <a:srgbClr val="000000"/>
                      </a:solidFill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l" defTabSz="914400">
                        <a:defRPr sz="1800">
                          <a:latin typeface="Chinacat"/>
                          <a:ea typeface="Chinacat"/>
                          <a:cs typeface="Chinacat"/>
                          <a:sym typeface="Chinacat"/>
                        </a:defRPr>
                      </a:pPr>
                      <a:endParaRPr/>
                    </a:p>
                  </a:txBody>
                  <a:tcPr marL="45720" marR="45720" anchor="ctr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32934">
                <a:tc>
                  <a:txBody>
                    <a:bodyPr/>
                    <a:lstStyle/>
                    <a:p>
                      <a:pPr algn="l" defTabSz="914400">
                        <a:defRPr sz="1800">
                          <a:latin typeface="Chinacat"/>
                          <a:ea typeface="Chinacat"/>
                          <a:cs typeface="Chinacat"/>
                          <a:sym typeface="Chinacat"/>
                        </a:defRPr>
                      </a:pPr>
                      <a:endParaRPr/>
                    </a:p>
                  </a:txBody>
                  <a:tcPr marL="45720" marR="45720" anchor="ctr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l" defTabSz="914400">
                        <a:defRPr sz="1800">
                          <a:latin typeface="Chinacat"/>
                          <a:ea typeface="Chinacat"/>
                          <a:cs typeface="Chinacat"/>
                          <a:sym typeface="Chinacat"/>
                        </a:defRPr>
                      </a:pPr>
                      <a:endParaRPr/>
                    </a:p>
                  </a:txBody>
                  <a:tcPr marL="45720" marR="45720" anchor="ctr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l" defTabSz="914400">
                        <a:defRPr sz="1800">
                          <a:latin typeface="Chinacat"/>
                          <a:ea typeface="Chinacat"/>
                          <a:cs typeface="Chinacat"/>
                          <a:sym typeface="Chinacat"/>
                        </a:defRPr>
                      </a:pPr>
                      <a:endParaRPr/>
                    </a:p>
                  </a:txBody>
                  <a:tcPr marL="45720" marR="45720" anchor="ctr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l" defTabSz="914400">
                        <a:defRPr sz="1800">
                          <a:latin typeface="Chinacat"/>
                          <a:ea typeface="Chinacat"/>
                          <a:cs typeface="Chinacat"/>
                          <a:sym typeface="Chinacat"/>
                        </a:defRPr>
                      </a:pPr>
                      <a:endParaRPr/>
                    </a:p>
                  </a:txBody>
                  <a:tcPr marL="45720" marR="45720" anchor="ctr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l" defTabSz="914400">
                        <a:defRPr sz="1800">
                          <a:latin typeface="Chinacat"/>
                          <a:ea typeface="Chinacat"/>
                          <a:cs typeface="Chinacat"/>
                          <a:sym typeface="Chinacat"/>
                        </a:defRPr>
                      </a:pPr>
                      <a:endParaRPr/>
                    </a:p>
                  </a:txBody>
                  <a:tcPr marL="45720" marR="45720" anchor="ctr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l" defTabSz="914400">
                        <a:defRPr sz="1800">
                          <a:latin typeface="Chinacat"/>
                          <a:ea typeface="Chinacat"/>
                          <a:cs typeface="Chinacat"/>
                          <a:sym typeface="Chinacat"/>
                        </a:defRPr>
                      </a:pPr>
                      <a:endParaRPr/>
                    </a:p>
                  </a:txBody>
                  <a:tcPr marL="45720" marR="45720" anchor="ctr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l" defTabSz="914400">
                        <a:defRPr sz="1800">
                          <a:latin typeface="Chinacat"/>
                          <a:ea typeface="Chinacat"/>
                          <a:cs typeface="Chinacat"/>
                          <a:sym typeface="Chinacat"/>
                        </a:defRPr>
                      </a:pPr>
                      <a:endParaRPr/>
                    </a:p>
                  </a:txBody>
                  <a:tcPr marL="45720" marR="45720" anchor="ctr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l" defTabSz="914400">
                        <a:defRPr sz="1800">
                          <a:latin typeface="Chinacat"/>
                          <a:ea typeface="Chinacat"/>
                          <a:cs typeface="Chinacat"/>
                          <a:sym typeface="Chinacat"/>
                        </a:defRPr>
                      </a:pPr>
                      <a:endParaRPr/>
                    </a:p>
                  </a:txBody>
                  <a:tcPr marL="45720" marR="45720" anchor="ctr" horzOverflow="overflow">
                    <a:lnL w="12700">
                      <a:solidFill>
                        <a:srgbClr val="000000"/>
                      </a:solidFill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l" defTabSz="914400">
                        <a:defRPr sz="1800">
                          <a:latin typeface="Chinacat"/>
                          <a:ea typeface="Chinacat"/>
                          <a:cs typeface="Chinacat"/>
                          <a:sym typeface="Chinacat"/>
                        </a:defRPr>
                      </a:pPr>
                      <a:endParaRPr/>
                    </a:p>
                  </a:txBody>
                  <a:tcPr marL="45720" marR="45720" anchor="ctr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175449">
                <a:tc>
                  <a:txBody>
                    <a:bodyPr/>
                    <a:lstStyle/>
                    <a:p>
                      <a:pPr algn="l" defTabSz="914400">
                        <a:defRPr sz="1800">
                          <a:latin typeface="Chinacat"/>
                          <a:ea typeface="Chinacat"/>
                          <a:cs typeface="Chinacat"/>
                          <a:sym typeface="Chinacat"/>
                        </a:defRPr>
                      </a:pPr>
                      <a:endParaRPr dirty="0"/>
                    </a:p>
                  </a:txBody>
                  <a:tcPr marL="45720" marR="45720" anchor="ctr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l" defTabSz="914400">
                        <a:defRPr sz="1800">
                          <a:latin typeface="Chinacat"/>
                          <a:ea typeface="Chinacat"/>
                          <a:cs typeface="Chinacat"/>
                          <a:sym typeface="Chinacat"/>
                        </a:defRPr>
                      </a:pPr>
                      <a:endParaRPr/>
                    </a:p>
                  </a:txBody>
                  <a:tcPr marL="45720" marR="45720" anchor="ctr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l" defTabSz="914400">
                        <a:defRPr sz="1800">
                          <a:latin typeface="Chinacat"/>
                          <a:ea typeface="Chinacat"/>
                          <a:cs typeface="Chinacat"/>
                          <a:sym typeface="Chinacat"/>
                        </a:defRPr>
                      </a:pPr>
                      <a:endParaRPr/>
                    </a:p>
                  </a:txBody>
                  <a:tcPr marL="45720" marR="45720" anchor="ctr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l" defTabSz="914400">
                        <a:defRPr sz="1800">
                          <a:latin typeface="Chinacat"/>
                          <a:ea typeface="Chinacat"/>
                          <a:cs typeface="Chinacat"/>
                          <a:sym typeface="Chinacat"/>
                        </a:defRPr>
                      </a:pPr>
                      <a:endParaRPr/>
                    </a:p>
                  </a:txBody>
                  <a:tcPr marL="45720" marR="45720" anchor="ctr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l" defTabSz="914400">
                        <a:defRPr sz="1800">
                          <a:latin typeface="Chinacat"/>
                          <a:ea typeface="Chinacat"/>
                          <a:cs typeface="Chinacat"/>
                          <a:sym typeface="Chinacat"/>
                        </a:defRPr>
                      </a:pPr>
                      <a:endParaRPr/>
                    </a:p>
                  </a:txBody>
                  <a:tcPr marL="45720" marR="45720" anchor="ctr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l" defTabSz="914400">
                        <a:defRPr sz="1800">
                          <a:latin typeface="Chinacat"/>
                          <a:ea typeface="Chinacat"/>
                          <a:cs typeface="Chinacat"/>
                          <a:sym typeface="Chinacat"/>
                        </a:defRPr>
                      </a:pPr>
                      <a:endParaRPr/>
                    </a:p>
                  </a:txBody>
                  <a:tcPr marL="45720" marR="45720" anchor="ctr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l" defTabSz="914400">
                        <a:defRPr sz="1800">
                          <a:latin typeface="Chinacat"/>
                          <a:ea typeface="Chinacat"/>
                          <a:cs typeface="Chinacat"/>
                          <a:sym typeface="Chinacat"/>
                        </a:defRPr>
                      </a:pPr>
                      <a:endParaRPr/>
                    </a:p>
                  </a:txBody>
                  <a:tcPr marL="45720" marR="45720" anchor="ctr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l" defTabSz="914400">
                        <a:defRPr sz="1800">
                          <a:latin typeface="Chinacat"/>
                          <a:ea typeface="Chinacat"/>
                          <a:cs typeface="Chinacat"/>
                          <a:sym typeface="Chinacat"/>
                        </a:defRPr>
                      </a:pPr>
                      <a:endParaRPr dirty="0"/>
                    </a:p>
                  </a:txBody>
                  <a:tcPr marL="45720" marR="45720" anchor="ctr" horzOverflow="overflow">
                    <a:lnL w="12700">
                      <a:solidFill>
                        <a:srgbClr val="000000"/>
                      </a:solidFill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l" defTabSz="914400">
                        <a:defRPr sz="1800">
                          <a:latin typeface="Chinacat"/>
                          <a:ea typeface="Chinacat"/>
                          <a:cs typeface="Chinacat"/>
                          <a:sym typeface="Chinacat"/>
                        </a:defRPr>
                      </a:pPr>
                      <a:endParaRPr dirty="0"/>
                    </a:p>
                  </a:txBody>
                  <a:tcPr marL="45720" marR="45720" anchor="ctr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D9D9D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pic>
        <p:nvPicPr>
          <p:cNvPr id="301" name="Image 9" descr="Image 9">
            <a:extLst>
              <a:ext uri="{FF2B5EF4-FFF2-40B4-BE49-F238E27FC236}">
                <a16:creationId xmlns:a16="http://schemas.microsoft.com/office/drawing/2014/main" id="{BE9313FF-2E7E-2AD2-DC0E-EB5EADF916F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86399" y="2246896"/>
            <a:ext cx="772885" cy="792268"/>
          </a:xfrm>
          <a:prstGeom prst="rect">
            <a:avLst/>
          </a:prstGeom>
          <a:ln w="12700">
            <a:miter lim="400000"/>
          </a:ln>
        </p:spPr>
      </p:pic>
      <p:pic>
        <p:nvPicPr>
          <p:cNvPr id="302" name="Image 10" descr="Image 10">
            <a:extLst>
              <a:ext uri="{FF2B5EF4-FFF2-40B4-BE49-F238E27FC236}">
                <a16:creationId xmlns:a16="http://schemas.microsoft.com/office/drawing/2014/main" id="{B89966F8-22B2-5026-20A9-712E5DBA713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88000" y="2242799"/>
            <a:ext cx="772885" cy="792268"/>
          </a:xfrm>
          <a:prstGeom prst="rect">
            <a:avLst/>
          </a:prstGeom>
          <a:ln w="12700">
            <a:miter lim="400000"/>
          </a:ln>
        </p:spPr>
      </p:pic>
      <p:pic>
        <p:nvPicPr>
          <p:cNvPr id="303" name="Image 13" descr="Image 13">
            <a:extLst>
              <a:ext uri="{FF2B5EF4-FFF2-40B4-BE49-F238E27FC236}">
                <a16:creationId xmlns:a16="http://schemas.microsoft.com/office/drawing/2014/main" id="{D632DCFD-D932-EC94-A6AD-2D77214BB3C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992799" y="2242798"/>
            <a:ext cx="772885" cy="792268"/>
          </a:xfrm>
          <a:prstGeom prst="rect">
            <a:avLst/>
          </a:prstGeom>
          <a:ln w="12700">
            <a:miter lim="400000"/>
          </a:ln>
        </p:spPr>
      </p:pic>
      <p:pic>
        <p:nvPicPr>
          <p:cNvPr id="304" name="Image 24" descr="Image 24">
            <a:extLst>
              <a:ext uri="{FF2B5EF4-FFF2-40B4-BE49-F238E27FC236}">
                <a16:creationId xmlns:a16="http://schemas.microsoft.com/office/drawing/2014/main" id="{58BBEADC-51D3-9774-52D0-44B1BE7BA8A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383200" y="2242799"/>
            <a:ext cx="772885" cy="792268"/>
          </a:xfrm>
          <a:prstGeom prst="rect">
            <a:avLst/>
          </a:prstGeom>
          <a:ln w="12700">
            <a:miter lim="400000"/>
          </a:ln>
        </p:spPr>
      </p:pic>
      <p:pic>
        <p:nvPicPr>
          <p:cNvPr id="305" name="Image 25" descr="Image 25">
            <a:extLst>
              <a:ext uri="{FF2B5EF4-FFF2-40B4-BE49-F238E27FC236}">
                <a16:creationId xmlns:a16="http://schemas.microsoft.com/office/drawing/2014/main" id="{9407030A-4006-C968-029A-591E5149F39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84800" y="2242799"/>
            <a:ext cx="772885" cy="792268"/>
          </a:xfrm>
          <a:prstGeom prst="rect">
            <a:avLst/>
          </a:prstGeom>
          <a:ln w="12700">
            <a:miter lim="400000"/>
          </a:ln>
        </p:spPr>
      </p:pic>
      <p:pic>
        <p:nvPicPr>
          <p:cNvPr id="306" name="Image 26" descr="Image 26">
            <a:extLst>
              <a:ext uri="{FF2B5EF4-FFF2-40B4-BE49-F238E27FC236}">
                <a16:creationId xmlns:a16="http://schemas.microsoft.com/office/drawing/2014/main" id="{B645B200-9E26-2709-21CB-AE8FA001211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891199" y="2242799"/>
            <a:ext cx="772885" cy="792268"/>
          </a:xfrm>
          <a:prstGeom prst="rect">
            <a:avLst/>
          </a:prstGeom>
          <a:ln w="12700">
            <a:miter lim="400000"/>
          </a:ln>
        </p:spPr>
      </p:pic>
      <p:pic>
        <p:nvPicPr>
          <p:cNvPr id="307" name="Image 27" descr="Image 27">
            <a:extLst>
              <a:ext uri="{FF2B5EF4-FFF2-40B4-BE49-F238E27FC236}">
                <a16:creationId xmlns:a16="http://schemas.microsoft.com/office/drawing/2014/main" id="{E45A3C57-5BE6-6511-585F-B20D990315A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789600" y="2242798"/>
            <a:ext cx="772885" cy="792268"/>
          </a:xfrm>
          <a:prstGeom prst="rect">
            <a:avLst/>
          </a:prstGeom>
          <a:ln w="12700">
            <a:miter lim="400000"/>
          </a:ln>
        </p:spPr>
      </p:pic>
      <p:pic>
        <p:nvPicPr>
          <p:cNvPr id="308" name="Image 28" descr="Image 28">
            <a:extLst>
              <a:ext uri="{FF2B5EF4-FFF2-40B4-BE49-F238E27FC236}">
                <a16:creationId xmlns:a16="http://schemas.microsoft.com/office/drawing/2014/main" id="{37B812D0-7E94-417A-7AA7-9A4BD1B15E3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9999" y="2242799"/>
            <a:ext cx="772885" cy="792268"/>
          </a:xfrm>
          <a:prstGeom prst="rect">
            <a:avLst/>
          </a:prstGeom>
          <a:ln w="12700">
            <a:miter lim="400000"/>
          </a:ln>
        </p:spPr>
      </p:pic>
      <p:pic>
        <p:nvPicPr>
          <p:cNvPr id="309" name="Image 29" descr="Image 29">
            <a:extLst>
              <a:ext uri="{FF2B5EF4-FFF2-40B4-BE49-F238E27FC236}">
                <a16:creationId xmlns:a16="http://schemas.microsoft.com/office/drawing/2014/main" id="{D8A6E2F2-FD64-1CEE-0C6F-DAEDD80113F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81599" y="2242799"/>
            <a:ext cx="772885" cy="792268"/>
          </a:xfrm>
          <a:prstGeom prst="rect">
            <a:avLst/>
          </a:prstGeom>
          <a:ln w="12700">
            <a:miter lim="400000"/>
          </a:ln>
        </p:spPr>
      </p:pic>
      <p:pic>
        <p:nvPicPr>
          <p:cNvPr id="310" name="Image 23" descr="Image 23">
            <a:extLst>
              <a:ext uri="{FF2B5EF4-FFF2-40B4-BE49-F238E27FC236}">
                <a16:creationId xmlns:a16="http://schemas.microsoft.com/office/drawing/2014/main" id="{401A9779-9333-2C70-3CF9-713985E146C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61225" y="4205490"/>
            <a:ext cx="732497" cy="732496"/>
          </a:xfrm>
          <a:prstGeom prst="rect">
            <a:avLst/>
          </a:prstGeom>
          <a:ln w="12700">
            <a:miter lim="400000"/>
          </a:ln>
        </p:spPr>
      </p:pic>
      <p:pic>
        <p:nvPicPr>
          <p:cNvPr id="311" name="Image 30" descr="Image 30">
            <a:extLst>
              <a:ext uri="{FF2B5EF4-FFF2-40B4-BE49-F238E27FC236}">
                <a16:creationId xmlns:a16="http://schemas.microsoft.com/office/drawing/2014/main" id="{05327587-A40E-D021-C463-49B73FB6B4C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06932" y="4205490"/>
            <a:ext cx="732496" cy="732496"/>
          </a:xfrm>
          <a:prstGeom prst="rect">
            <a:avLst/>
          </a:prstGeom>
          <a:ln w="12700">
            <a:miter lim="400000"/>
          </a:ln>
        </p:spPr>
      </p:pic>
      <p:pic>
        <p:nvPicPr>
          <p:cNvPr id="312" name="Image 31" descr="Image 31">
            <a:extLst>
              <a:ext uri="{FF2B5EF4-FFF2-40B4-BE49-F238E27FC236}">
                <a16:creationId xmlns:a16="http://schemas.microsoft.com/office/drawing/2014/main" id="{35390DEF-0CE2-928F-9687-C2418F675CC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354615" y="4223201"/>
            <a:ext cx="732496" cy="732496"/>
          </a:xfrm>
          <a:prstGeom prst="rect">
            <a:avLst/>
          </a:prstGeom>
          <a:ln w="12700">
            <a:miter lim="400000"/>
          </a:ln>
        </p:spPr>
      </p:pic>
      <p:pic>
        <p:nvPicPr>
          <p:cNvPr id="313" name="Image 32" descr="Image 32">
            <a:extLst>
              <a:ext uri="{FF2B5EF4-FFF2-40B4-BE49-F238E27FC236}">
                <a16:creationId xmlns:a16="http://schemas.microsoft.com/office/drawing/2014/main" id="{4AD7A212-D0D2-85CD-5260-35197C85E32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491248" y="4223199"/>
            <a:ext cx="732496" cy="732496"/>
          </a:xfrm>
          <a:prstGeom prst="rect">
            <a:avLst/>
          </a:prstGeom>
          <a:ln w="12700">
            <a:miter lim="400000"/>
          </a:ln>
        </p:spPr>
      </p:pic>
      <p:pic>
        <p:nvPicPr>
          <p:cNvPr id="314" name="Image 33" descr="Image 33">
            <a:extLst>
              <a:ext uri="{FF2B5EF4-FFF2-40B4-BE49-F238E27FC236}">
                <a16:creationId xmlns:a16="http://schemas.microsoft.com/office/drawing/2014/main" id="{3379EF85-A10E-123D-0CE5-B83489DF659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28984" y="4223199"/>
            <a:ext cx="732496" cy="732496"/>
          </a:xfrm>
          <a:prstGeom prst="rect">
            <a:avLst/>
          </a:prstGeom>
          <a:ln w="12700">
            <a:miter lim="400000"/>
          </a:ln>
        </p:spPr>
      </p:pic>
      <p:pic>
        <p:nvPicPr>
          <p:cNvPr id="315" name="Image 34" descr="Image 34">
            <a:extLst>
              <a:ext uri="{FF2B5EF4-FFF2-40B4-BE49-F238E27FC236}">
                <a16:creationId xmlns:a16="http://schemas.microsoft.com/office/drawing/2014/main" id="{0697EA70-4DE6-0776-D402-C293A773C85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651451" y="4223199"/>
            <a:ext cx="732496" cy="732496"/>
          </a:xfrm>
          <a:prstGeom prst="rect">
            <a:avLst/>
          </a:prstGeom>
          <a:ln w="12700">
            <a:miter lim="400000"/>
          </a:ln>
        </p:spPr>
      </p:pic>
      <p:pic>
        <p:nvPicPr>
          <p:cNvPr id="316" name="Image 35" descr="Image 35">
            <a:extLst>
              <a:ext uri="{FF2B5EF4-FFF2-40B4-BE49-F238E27FC236}">
                <a16:creationId xmlns:a16="http://schemas.microsoft.com/office/drawing/2014/main" id="{5217CAA2-7FFF-016D-5E6B-39A78B91F43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756258" y="4223199"/>
            <a:ext cx="732496" cy="732496"/>
          </a:xfrm>
          <a:prstGeom prst="rect">
            <a:avLst/>
          </a:prstGeom>
          <a:ln w="12700">
            <a:miter lim="400000"/>
          </a:ln>
        </p:spPr>
      </p:pic>
      <p:pic>
        <p:nvPicPr>
          <p:cNvPr id="317" name="Image 36" descr="Image 36">
            <a:extLst>
              <a:ext uri="{FF2B5EF4-FFF2-40B4-BE49-F238E27FC236}">
                <a16:creationId xmlns:a16="http://schemas.microsoft.com/office/drawing/2014/main" id="{98C9D434-A744-81E1-0A49-9B8D85253A5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861064" y="4223199"/>
            <a:ext cx="732496" cy="732496"/>
          </a:xfrm>
          <a:prstGeom prst="rect">
            <a:avLst/>
          </a:prstGeom>
          <a:ln w="12700">
            <a:miter lim="400000"/>
          </a:ln>
        </p:spPr>
      </p:pic>
      <p:pic>
        <p:nvPicPr>
          <p:cNvPr id="318" name="Image 37" descr="Image 37">
            <a:extLst>
              <a:ext uri="{FF2B5EF4-FFF2-40B4-BE49-F238E27FC236}">
                <a16:creationId xmlns:a16="http://schemas.microsoft.com/office/drawing/2014/main" id="{E51C5F06-8B77-C4A9-5FD0-952F1ECB699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033188" y="4223198"/>
            <a:ext cx="732496" cy="732496"/>
          </a:xfrm>
          <a:prstGeom prst="rect">
            <a:avLst/>
          </a:prstGeom>
          <a:ln w="12700">
            <a:miter lim="400000"/>
          </a:ln>
        </p:spPr>
      </p:pic>
    </p:spTree>
    <p:extLst>
      <p:ext uri="{BB962C8B-B14F-4D97-AF65-F5344CB8AC3E}">
        <p14:creationId xmlns:p14="http://schemas.microsoft.com/office/powerpoint/2010/main" val="2831957684"/>
      </p:ext>
    </p:extLst>
  </p:cSld>
  <p:clrMapOvr>
    <a:masterClrMapping/>
  </p:clrMapOvr>
  <p:transition spd="med"/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E306867-A4A3-E702-E736-07A65ED1D1A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8" name="Image 1" descr="Image 1">
            <a:extLst>
              <a:ext uri="{FF2B5EF4-FFF2-40B4-BE49-F238E27FC236}">
                <a16:creationId xmlns:a16="http://schemas.microsoft.com/office/drawing/2014/main" id="{A9FDEDDF-EABE-B288-DB79-73C7685EFE7E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13188"/>
          <a:stretch>
            <a:fillRect/>
          </a:stretch>
        </p:blipFill>
        <p:spPr>
          <a:xfrm>
            <a:off x="0" y="0"/>
            <a:ext cx="9906002" cy="6858000"/>
          </a:xfrm>
          <a:prstGeom prst="rect">
            <a:avLst/>
          </a:prstGeom>
          <a:ln w="12700">
            <a:miter lim="400000"/>
          </a:ln>
        </p:spPr>
      </p:pic>
      <p:sp>
        <p:nvSpPr>
          <p:cNvPr id="299" name="ZoneTexte 2">
            <a:extLst>
              <a:ext uri="{FF2B5EF4-FFF2-40B4-BE49-F238E27FC236}">
                <a16:creationId xmlns:a16="http://schemas.microsoft.com/office/drawing/2014/main" id="{E4A78AB8-09B9-01F8-5CC3-B97390C58886}"/>
              </a:ext>
            </a:extLst>
          </p:cNvPr>
          <p:cNvSpPr txBox="1"/>
          <p:nvPr/>
        </p:nvSpPr>
        <p:spPr>
          <a:xfrm>
            <a:off x="4056120" y="-1"/>
            <a:ext cx="1690003" cy="11201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>
            <a:lvl1pPr>
              <a:defRPr sz="6600"/>
            </a:lvl1pPr>
          </a:lstStyle>
          <a:p>
            <a:r>
              <a:rPr dirty="0"/>
              <a:t>ETE</a:t>
            </a:r>
          </a:p>
        </p:txBody>
      </p:sp>
      <p:graphicFrame>
        <p:nvGraphicFramePr>
          <p:cNvPr id="300" name="Tableau 3">
            <a:extLst>
              <a:ext uri="{FF2B5EF4-FFF2-40B4-BE49-F238E27FC236}">
                <a16:creationId xmlns:a16="http://schemas.microsoft.com/office/drawing/2014/main" id="{2F445CC3-29AE-207C-3814-16719CD7F046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4082572530"/>
              </p:ext>
            </p:extLst>
          </p:nvPr>
        </p:nvGraphicFramePr>
        <p:xfrm>
          <a:off x="0" y="1180800"/>
          <a:ext cx="9906003" cy="4896024"/>
        </p:xfrm>
        <a:graphic>
          <a:graphicData uri="http://schemas.openxmlformats.org/drawingml/2006/table">
            <a:tbl>
              <a:tblPr firstRow="1" bandRow="1">
                <a:tableStyleId>{4C3C2611-4C71-4FC5-86AE-919BDF0F9419}</a:tableStyleId>
              </a:tblPr>
              <a:tblGrid>
                <a:gridCol w="110066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100667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100667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100667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004601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1196733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1100667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1100667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  <a:gridCol w="1100667">
                  <a:extLst>
                    <a:ext uri="{9D8B030D-6E8A-4147-A177-3AD203B41FA5}">
                      <a16:colId xmlns:a16="http://schemas.microsoft.com/office/drawing/2014/main" val="3636020326"/>
                    </a:ext>
                  </a:extLst>
                </a:gridCol>
              </a:tblGrid>
              <a:tr h="100800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2500" b="0">
                          <a:solidFill>
                            <a:srgbClr val="000000"/>
                          </a:solidFill>
                          <a:latin typeface="Script cole"/>
                          <a:ea typeface="Script cole"/>
                          <a:cs typeface="Script cole"/>
                          <a:sym typeface="Script cole"/>
                        </a:defRPr>
                      </a:pPr>
                      <a:r>
                        <a:rPr lang="en-GB" sz="1400" dirty="0"/>
                        <a:t>SAMEDI</a:t>
                      </a:r>
                    </a:p>
                    <a:p>
                      <a:pPr algn="ctr" defTabSz="914400">
                        <a:defRPr sz="2500" b="0">
                          <a:solidFill>
                            <a:srgbClr val="000000"/>
                          </a:solidFill>
                          <a:latin typeface="Script cole"/>
                          <a:ea typeface="Script cole"/>
                          <a:cs typeface="Script cole"/>
                          <a:sym typeface="Script cole"/>
                        </a:defRPr>
                      </a:pPr>
                      <a:r>
                        <a:rPr lang="fr-FR" dirty="0"/>
                        <a:t>31</a:t>
                      </a:r>
                      <a:endParaRPr dirty="0"/>
                    </a:p>
                    <a:p>
                      <a:pPr algn="ctr" defTabSz="914400">
                        <a:defRPr sz="1400" b="0">
                          <a:solidFill>
                            <a:srgbClr val="000000"/>
                          </a:solidFill>
                          <a:latin typeface="Script cole"/>
                          <a:ea typeface="Script cole"/>
                          <a:cs typeface="Script cole"/>
                          <a:sym typeface="Script cole"/>
                        </a:defRPr>
                      </a:pPr>
                      <a:r>
                        <a:rPr dirty="0"/>
                        <a:t>JULLET</a:t>
                      </a:r>
                    </a:p>
                  </a:txBody>
                  <a:tcPr marL="0" marR="0" marT="0" marB="0" anchor="ctr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914400">
                        <a:defRPr sz="1400" b="0">
                          <a:solidFill>
                            <a:srgbClr val="000000"/>
                          </a:solidFill>
                          <a:latin typeface="Script cole"/>
                          <a:ea typeface="Script cole"/>
                          <a:cs typeface="Script cole"/>
                          <a:sym typeface="Script cole"/>
                        </a:defRPr>
                      </a:pPr>
                      <a:r>
                        <a:rPr lang="fr-FR" dirty="0"/>
                        <a:t>DIMANCHE</a:t>
                      </a:r>
                      <a:endParaRPr dirty="0"/>
                    </a:p>
                    <a:p>
                      <a:pPr algn="ctr" defTabSz="914400">
                        <a:defRPr sz="2500" b="0">
                          <a:solidFill>
                            <a:srgbClr val="000000"/>
                          </a:solidFill>
                          <a:latin typeface="Script cole"/>
                          <a:ea typeface="Script cole"/>
                          <a:cs typeface="Script cole"/>
                          <a:sym typeface="Script cole"/>
                        </a:defRPr>
                      </a:pPr>
                      <a:r>
                        <a:rPr lang="fr-FR" dirty="0"/>
                        <a:t>1</a:t>
                      </a:r>
                      <a:endParaRPr dirty="0"/>
                    </a:p>
                    <a:p>
                      <a:pPr algn="ctr" defTabSz="914400">
                        <a:defRPr sz="1400" b="0">
                          <a:solidFill>
                            <a:srgbClr val="000000"/>
                          </a:solidFill>
                          <a:latin typeface="Script cole"/>
                          <a:ea typeface="Script cole"/>
                          <a:cs typeface="Script cole"/>
                          <a:sym typeface="Script cole"/>
                        </a:defRPr>
                      </a:pPr>
                      <a:r>
                        <a:rPr lang="fr-FR" dirty="0"/>
                        <a:t>AOÛT</a:t>
                      </a:r>
                      <a:endParaRPr dirty="0"/>
                    </a:p>
                  </a:txBody>
                  <a:tcPr marL="0" marR="0" marT="0" marB="0" anchor="ctr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2500" b="0">
                          <a:solidFill>
                            <a:srgbClr val="000000"/>
                          </a:solidFill>
                          <a:latin typeface="Script cole"/>
                          <a:ea typeface="Script cole"/>
                          <a:cs typeface="Script cole"/>
                          <a:sym typeface="Script cole"/>
                        </a:defRPr>
                      </a:pPr>
                      <a:r>
                        <a:rPr lang="en-GB" sz="1400" dirty="0"/>
                        <a:t>LUNDI</a:t>
                      </a:r>
                    </a:p>
                    <a:p>
                      <a:pPr algn="ctr" defTabSz="914400">
                        <a:defRPr sz="2500" b="0">
                          <a:solidFill>
                            <a:srgbClr val="000000"/>
                          </a:solidFill>
                          <a:latin typeface="Script cole"/>
                          <a:ea typeface="Script cole"/>
                          <a:cs typeface="Script cole"/>
                          <a:sym typeface="Script cole"/>
                        </a:defRPr>
                      </a:pPr>
                      <a:r>
                        <a:rPr lang="fr-FR" sz="2500" b="0" i="0" u="none" strike="noStrike" cap="none" spc="0" baseline="0" dirty="0">
                          <a:solidFill>
                            <a:srgbClr val="000000"/>
                          </a:solidFill>
                          <a:uFillTx/>
                          <a:latin typeface="Script cole"/>
                          <a:sym typeface="Calibri"/>
                        </a:rPr>
                        <a:t>2</a:t>
                      </a:r>
                      <a:endParaRPr sz="2500" b="0" i="0" u="none" strike="noStrike" cap="none" spc="0" baseline="0" dirty="0">
                        <a:solidFill>
                          <a:srgbClr val="000000"/>
                        </a:solidFill>
                        <a:uFillTx/>
                        <a:latin typeface="Script cole"/>
                        <a:sym typeface="Calibri"/>
                      </a:endParaRPr>
                    </a:p>
                    <a:p>
                      <a:pPr algn="ctr" defTabSz="914400">
                        <a:defRPr sz="1400" b="0">
                          <a:solidFill>
                            <a:srgbClr val="000000"/>
                          </a:solidFill>
                          <a:latin typeface="Script cole"/>
                          <a:ea typeface="Script cole"/>
                          <a:cs typeface="Script cole"/>
                          <a:sym typeface="Script cole"/>
                        </a:defRPr>
                      </a:pPr>
                      <a:r>
                        <a:rPr lang="fr-FR" dirty="0"/>
                        <a:t>AOÛT</a:t>
                      </a:r>
                    </a:p>
                  </a:txBody>
                  <a:tcPr marL="0" marR="0" marT="0" marB="0" anchor="ctr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914400">
                        <a:defRPr sz="1400" b="0">
                          <a:solidFill>
                            <a:srgbClr val="000000"/>
                          </a:solidFill>
                          <a:latin typeface="Script cole"/>
                          <a:ea typeface="Script cole"/>
                          <a:cs typeface="Script cole"/>
                          <a:sym typeface="Script cole"/>
                        </a:defRPr>
                      </a:pPr>
                      <a:r>
                        <a:rPr lang="fr-FR" dirty="0"/>
                        <a:t>MAR</a:t>
                      </a:r>
                      <a:r>
                        <a:rPr dirty="0"/>
                        <a:t>DI</a:t>
                      </a:r>
                      <a:endParaRPr lang="fr-FR" dirty="0"/>
                    </a:p>
                    <a:p>
                      <a:pPr algn="ctr" defTabSz="914400">
                        <a:defRPr sz="1400" b="0">
                          <a:solidFill>
                            <a:srgbClr val="000000"/>
                          </a:solidFill>
                          <a:latin typeface="Script cole"/>
                          <a:ea typeface="Script cole"/>
                          <a:cs typeface="Script cole"/>
                          <a:sym typeface="Script cole"/>
                        </a:defRPr>
                      </a:pPr>
                      <a:r>
                        <a:rPr lang="fr-FR" sz="2400" dirty="0"/>
                        <a:t>3</a:t>
                      </a:r>
                      <a:endParaRPr sz="2400" dirty="0"/>
                    </a:p>
                    <a:p>
                      <a:pPr algn="ctr" defTabSz="914400">
                        <a:defRPr sz="1400" b="0">
                          <a:solidFill>
                            <a:srgbClr val="000000"/>
                          </a:solidFill>
                          <a:latin typeface="Script cole"/>
                          <a:ea typeface="Script cole"/>
                          <a:cs typeface="Script cole"/>
                          <a:sym typeface="Script cole"/>
                        </a:defRPr>
                      </a:pPr>
                      <a:r>
                        <a:rPr lang="fr-FR" dirty="0"/>
                        <a:t>AOÛT</a:t>
                      </a:r>
                    </a:p>
                  </a:txBody>
                  <a:tcPr marL="0" marR="0" marT="0" marB="0" anchor="ctr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2500" b="0">
                          <a:solidFill>
                            <a:srgbClr val="000000"/>
                          </a:solidFill>
                          <a:latin typeface="Script cole"/>
                          <a:ea typeface="Script cole"/>
                          <a:cs typeface="Script cole"/>
                          <a:sym typeface="Script cole"/>
                        </a:defRPr>
                      </a:pPr>
                      <a:r>
                        <a:rPr lang="en-GB" sz="1400" dirty="0"/>
                        <a:t>MERCREDI</a:t>
                      </a:r>
                    </a:p>
                    <a:p>
                      <a:pPr marL="0" marR="0" indent="0" algn="ct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2500" b="0">
                          <a:solidFill>
                            <a:srgbClr val="000000"/>
                          </a:solidFill>
                          <a:latin typeface="Script cole"/>
                          <a:ea typeface="Script cole"/>
                          <a:cs typeface="Script cole"/>
                          <a:sym typeface="Script cole"/>
                        </a:defRPr>
                      </a:pPr>
                      <a:r>
                        <a:rPr lang="fr-FR" sz="2500" b="0" i="0" u="none" strike="noStrike" cap="none" spc="0" baseline="0" dirty="0">
                          <a:solidFill>
                            <a:srgbClr val="000000"/>
                          </a:solidFill>
                          <a:uFillTx/>
                          <a:latin typeface="Script cole"/>
                          <a:sym typeface="Calibri"/>
                        </a:rPr>
                        <a:t>4</a:t>
                      </a:r>
                      <a:endParaRPr sz="2500" b="0" i="0" u="none" strike="noStrike" cap="none" spc="0" baseline="0" dirty="0">
                        <a:solidFill>
                          <a:srgbClr val="000000"/>
                        </a:solidFill>
                        <a:uFillTx/>
                        <a:latin typeface="Script cole"/>
                        <a:sym typeface="Calibri"/>
                      </a:endParaRPr>
                    </a:p>
                    <a:p>
                      <a:pPr algn="ctr" defTabSz="914400">
                        <a:defRPr sz="1400" b="0">
                          <a:solidFill>
                            <a:srgbClr val="000000"/>
                          </a:solidFill>
                          <a:latin typeface="Script cole"/>
                          <a:ea typeface="Script cole"/>
                          <a:cs typeface="Script cole"/>
                          <a:sym typeface="Script cole"/>
                        </a:defRPr>
                      </a:pPr>
                      <a:r>
                        <a:rPr lang="fr-FR" dirty="0"/>
                        <a:t>AOÛT</a:t>
                      </a:r>
                    </a:p>
                  </a:txBody>
                  <a:tcPr marL="0" marR="0" marT="0" marB="0" anchor="ctr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914400">
                        <a:defRPr sz="1400" b="0">
                          <a:solidFill>
                            <a:srgbClr val="000000"/>
                          </a:solidFill>
                          <a:latin typeface="Script cole"/>
                          <a:ea typeface="Script cole"/>
                          <a:cs typeface="Script cole"/>
                          <a:sym typeface="Script cole"/>
                        </a:defRPr>
                      </a:pPr>
                      <a:r>
                        <a:rPr lang="fr-FR" dirty="0"/>
                        <a:t>JEU</a:t>
                      </a:r>
                      <a:r>
                        <a:rPr dirty="0"/>
                        <a:t>DI</a:t>
                      </a:r>
                      <a:endParaRPr sz="1000" dirty="0"/>
                    </a:p>
                    <a:p>
                      <a:pPr marL="0" marR="0" indent="0" algn="ct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2500" b="0">
                          <a:solidFill>
                            <a:srgbClr val="000000"/>
                          </a:solidFill>
                          <a:latin typeface="Script cole"/>
                          <a:ea typeface="Script cole"/>
                          <a:cs typeface="Script cole"/>
                          <a:sym typeface="Script cole"/>
                        </a:defRPr>
                      </a:pPr>
                      <a:r>
                        <a:rPr lang="fr-FR" sz="2500" b="0" i="0" u="none" strike="noStrike" cap="none" spc="0" baseline="0" dirty="0">
                          <a:solidFill>
                            <a:srgbClr val="000000"/>
                          </a:solidFill>
                          <a:uFillTx/>
                          <a:latin typeface="Script cole"/>
                          <a:sym typeface="Calibri"/>
                        </a:rPr>
                        <a:t>5</a:t>
                      </a:r>
                      <a:endParaRPr sz="2500" b="0" i="0" u="none" strike="noStrike" cap="none" spc="0" baseline="0" dirty="0">
                        <a:solidFill>
                          <a:srgbClr val="000000"/>
                        </a:solidFill>
                        <a:uFillTx/>
                        <a:latin typeface="Script cole"/>
                        <a:sym typeface="Calibri"/>
                      </a:endParaRPr>
                    </a:p>
                    <a:p>
                      <a:pPr algn="ctr" defTabSz="914400">
                        <a:defRPr sz="1400" b="0">
                          <a:solidFill>
                            <a:srgbClr val="000000"/>
                          </a:solidFill>
                          <a:latin typeface="Script cole"/>
                          <a:ea typeface="Script cole"/>
                          <a:cs typeface="Script cole"/>
                          <a:sym typeface="Script cole"/>
                        </a:defRPr>
                      </a:pPr>
                      <a:r>
                        <a:rPr lang="fr-FR" dirty="0"/>
                        <a:t>AOÛT</a:t>
                      </a:r>
                    </a:p>
                  </a:txBody>
                  <a:tcPr marL="0" marR="0" marT="0" marB="0" anchor="ctr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2500" b="0">
                          <a:solidFill>
                            <a:srgbClr val="000000"/>
                          </a:solidFill>
                          <a:latin typeface="Script cole"/>
                          <a:ea typeface="Script cole"/>
                          <a:cs typeface="Script cole"/>
                          <a:sym typeface="Script cole"/>
                        </a:defRPr>
                      </a:pPr>
                      <a:r>
                        <a:rPr lang="fr-FR" sz="1400" dirty="0"/>
                        <a:t>VENDREDI</a:t>
                      </a:r>
                    </a:p>
                    <a:p>
                      <a:pPr algn="ctr" defTabSz="914400">
                        <a:defRPr sz="2500" b="0">
                          <a:solidFill>
                            <a:srgbClr val="000000"/>
                          </a:solidFill>
                          <a:latin typeface="Script cole"/>
                          <a:ea typeface="Script cole"/>
                          <a:cs typeface="Script cole"/>
                          <a:sym typeface="Script cole"/>
                        </a:defRPr>
                      </a:pPr>
                      <a:r>
                        <a:rPr lang="en-GB" sz="2400" dirty="0"/>
                        <a:t>6</a:t>
                      </a:r>
                      <a:endParaRPr sz="2400" dirty="0"/>
                    </a:p>
                    <a:p>
                      <a:pPr algn="ctr" defTabSz="914400">
                        <a:defRPr sz="1400" b="0">
                          <a:solidFill>
                            <a:srgbClr val="000000"/>
                          </a:solidFill>
                          <a:latin typeface="Script cole"/>
                          <a:ea typeface="Script cole"/>
                          <a:cs typeface="Script cole"/>
                          <a:sym typeface="Script cole"/>
                        </a:defRPr>
                      </a:pPr>
                      <a:r>
                        <a:rPr lang="fr-FR" dirty="0"/>
                        <a:t>AOÛT</a:t>
                      </a:r>
                    </a:p>
                  </a:txBody>
                  <a:tcPr marL="0" marR="0" marT="0" marB="0" anchor="ctr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914400">
                        <a:defRPr sz="1400" b="0">
                          <a:solidFill>
                            <a:srgbClr val="000000"/>
                          </a:solidFill>
                          <a:latin typeface="Script cole"/>
                          <a:ea typeface="Script cole"/>
                          <a:cs typeface="Script cole"/>
                          <a:sym typeface="Script cole"/>
                        </a:defRPr>
                      </a:pPr>
                      <a:r>
                        <a:rPr lang="fr-FR" dirty="0"/>
                        <a:t>SAME</a:t>
                      </a:r>
                      <a:r>
                        <a:rPr dirty="0"/>
                        <a:t>DI</a:t>
                      </a:r>
                      <a:endParaRPr lang="fr-FR" dirty="0"/>
                    </a:p>
                    <a:p>
                      <a:pPr algn="ctr" defTabSz="914400">
                        <a:defRPr sz="1400" b="0">
                          <a:solidFill>
                            <a:srgbClr val="000000"/>
                          </a:solidFill>
                          <a:latin typeface="Script cole"/>
                          <a:ea typeface="Script cole"/>
                          <a:cs typeface="Script cole"/>
                          <a:sym typeface="Script cole"/>
                        </a:defRPr>
                      </a:pPr>
                      <a:r>
                        <a:rPr lang="fr-FR" sz="2400" dirty="0"/>
                        <a:t>7</a:t>
                      </a:r>
                      <a:endParaRPr sz="2400" baseline="30000" dirty="0"/>
                    </a:p>
                    <a:p>
                      <a:pPr algn="ctr" defTabSz="914400">
                        <a:defRPr sz="1400" b="0">
                          <a:solidFill>
                            <a:srgbClr val="000000"/>
                          </a:solidFill>
                          <a:latin typeface="Script cole"/>
                          <a:ea typeface="Script cole"/>
                          <a:cs typeface="Script cole"/>
                          <a:sym typeface="Script cole"/>
                        </a:defRPr>
                      </a:pPr>
                      <a:r>
                        <a:rPr lang="fr-FR" dirty="0"/>
                        <a:t>AOÛT</a:t>
                      </a:r>
                    </a:p>
                  </a:txBody>
                  <a:tcPr marL="0" marR="0" marT="0" marB="0" anchor="ctr" horzOverflow="overflow">
                    <a:lnL w="12700">
                      <a:solidFill>
                        <a:srgbClr val="000000"/>
                      </a:solidFill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914400">
                        <a:defRPr sz="1400" b="0">
                          <a:solidFill>
                            <a:srgbClr val="000000"/>
                          </a:solidFill>
                          <a:latin typeface="Script cole"/>
                          <a:ea typeface="Script cole"/>
                          <a:cs typeface="Script cole"/>
                          <a:sym typeface="Script cole"/>
                        </a:defRPr>
                      </a:pPr>
                      <a:r>
                        <a:rPr lang="fr-FR" dirty="0"/>
                        <a:t>DIMANCHE</a:t>
                      </a:r>
                    </a:p>
                    <a:p>
                      <a:pPr algn="ctr" defTabSz="914400">
                        <a:defRPr sz="2500" b="0">
                          <a:solidFill>
                            <a:srgbClr val="000000"/>
                          </a:solidFill>
                          <a:latin typeface="Script cole"/>
                          <a:ea typeface="Script cole"/>
                          <a:cs typeface="Script cole"/>
                          <a:sym typeface="Script cole"/>
                        </a:defRPr>
                      </a:pPr>
                      <a:r>
                        <a:rPr lang="fr-FR" dirty="0"/>
                        <a:t>8</a:t>
                      </a:r>
                    </a:p>
                    <a:p>
                      <a:pPr algn="ctr" defTabSz="914400">
                        <a:defRPr sz="1400" b="0">
                          <a:solidFill>
                            <a:srgbClr val="000000"/>
                          </a:solidFill>
                          <a:latin typeface="Script cole"/>
                          <a:ea typeface="Script cole"/>
                          <a:cs typeface="Script cole"/>
                          <a:sym typeface="Script cole"/>
                        </a:defRPr>
                      </a:pPr>
                      <a:r>
                        <a:rPr lang="fr-FR" dirty="0"/>
                        <a:t>AOÛT</a:t>
                      </a:r>
                    </a:p>
                  </a:txBody>
                  <a:tcPr marL="0" marR="0" marT="0" marB="0" anchor="ctr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904192">
                <a:tc>
                  <a:txBody>
                    <a:bodyPr/>
                    <a:lstStyle/>
                    <a:p>
                      <a:pPr algn="l" defTabSz="914400">
                        <a:defRPr sz="1800">
                          <a:latin typeface="Chinacat"/>
                          <a:ea typeface="Chinacat"/>
                          <a:cs typeface="Chinacat"/>
                          <a:sym typeface="Chinacat"/>
                        </a:defRPr>
                      </a:pPr>
                      <a:endParaRPr/>
                    </a:p>
                  </a:txBody>
                  <a:tcPr marL="45720" marR="45720" anchor="ctr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l" defTabSz="914400">
                        <a:defRPr sz="1800">
                          <a:latin typeface="Chinacat"/>
                          <a:ea typeface="Chinacat"/>
                          <a:cs typeface="Chinacat"/>
                          <a:sym typeface="Chinacat"/>
                        </a:defRPr>
                      </a:pPr>
                      <a:endParaRPr/>
                    </a:p>
                  </a:txBody>
                  <a:tcPr marL="45720" marR="45720" anchor="ctr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l" defTabSz="914400">
                        <a:defRPr sz="1800">
                          <a:latin typeface="Chinacat"/>
                          <a:ea typeface="Chinacat"/>
                          <a:cs typeface="Chinacat"/>
                          <a:sym typeface="Chinacat"/>
                        </a:defRPr>
                      </a:pPr>
                      <a:endParaRPr/>
                    </a:p>
                  </a:txBody>
                  <a:tcPr marL="45720" marR="45720" anchor="ctr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l" defTabSz="914400">
                        <a:defRPr sz="1800">
                          <a:latin typeface="Chinacat"/>
                          <a:ea typeface="Chinacat"/>
                          <a:cs typeface="Chinacat"/>
                          <a:sym typeface="Chinacat"/>
                        </a:defRPr>
                      </a:pPr>
                      <a:endParaRPr/>
                    </a:p>
                  </a:txBody>
                  <a:tcPr marL="45720" marR="45720" anchor="ctr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l" defTabSz="914400">
                        <a:defRPr sz="1800">
                          <a:latin typeface="Chinacat"/>
                          <a:ea typeface="Chinacat"/>
                          <a:cs typeface="Chinacat"/>
                          <a:sym typeface="Chinacat"/>
                        </a:defRPr>
                      </a:pPr>
                      <a:endParaRPr/>
                    </a:p>
                  </a:txBody>
                  <a:tcPr marL="45720" marR="45720" anchor="ctr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l" defTabSz="914400">
                        <a:defRPr sz="1800">
                          <a:latin typeface="Chinacat"/>
                          <a:ea typeface="Chinacat"/>
                          <a:cs typeface="Chinacat"/>
                          <a:sym typeface="Chinacat"/>
                        </a:defRPr>
                      </a:pPr>
                      <a:endParaRPr/>
                    </a:p>
                  </a:txBody>
                  <a:tcPr marL="45720" marR="45720" anchor="ctr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l" defTabSz="914400">
                        <a:defRPr sz="1800">
                          <a:latin typeface="Chinacat"/>
                          <a:ea typeface="Chinacat"/>
                          <a:cs typeface="Chinacat"/>
                          <a:sym typeface="Chinacat"/>
                        </a:defRPr>
                      </a:pPr>
                      <a:endParaRPr/>
                    </a:p>
                  </a:txBody>
                  <a:tcPr marL="45720" marR="45720" anchor="ctr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l" defTabSz="914400">
                        <a:defRPr sz="1800">
                          <a:latin typeface="Chinacat"/>
                          <a:ea typeface="Chinacat"/>
                          <a:cs typeface="Chinacat"/>
                          <a:sym typeface="Chinacat"/>
                        </a:defRPr>
                      </a:pPr>
                      <a:endParaRPr/>
                    </a:p>
                  </a:txBody>
                  <a:tcPr marL="45720" marR="45720" anchor="ctr" horzOverflow="overflow">
                    <a:lnL w="12700">
                      <a:solidFill>
                        <a:srgbClr val="000000"/>
                      </a:solidFill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l" defTabSz="914400">
                        <a:defRPr sz="1800">
                          <a:latin typeface="Chinacat"/>
                          <a:ea typeface="Chinacat"/>
                          <a:cs typeface="Chinacat"/>
                          <a:sym typeface="Chinacat"/>
                        </a:defRPr>
                      </a:pPr>
                      <a:endParaRPr/>
                    </a:p>
                  </a:txBody>
                  <a:tcPr marL="45720" marR="45720" anchor="ctr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175449">
                <a:tc>
                  <a:txBody>
                    <a:bodyPr/>
                    <a:lstStyle/>
                    <a:p>
                      <a:pPr algn="l" defTabSz="914400">
                        <a:defRPr sz="1800">
                          <a:latin typeface="Chinacat"/>
                          <a:ea typeface="Chinacat"/>
                          <a:cs typeface="Chinacat"/>
                          <a:sym typeface="Chinacat"/>
                        </a:defRPr>
                      </a:pPr>
                      <a:endParaRPr dirty="0"/>
                    </a:p>
                  </a:txBody>
                  <a:tcPr marL="45720" marR="45720" anchor="ctr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l" defTabSz="914400">
                        <a:defRPr sz="1800">
                          <a:latin typeface="Chinacat"/>
                          <a:ea typeface="Chinacat"/>
                          <a:cs typeface="Chinacat"/>
                          <a:sym typeface="Chinacat"/>
                        </a:defRPr>
                      </a:pPr>
                      <a:endParaRPr/>
                    </a:p>
                  </a:txBody>
                  <a:tcPr marL="45720" marR="45720" anchor="ctr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l" defTabSz="914400">
                        <a:defRPr sz="1800">
                          <a:latin typeface="Chinacat"/>
                          <a:ea typeface="Chinacat"/>
                          <a:cs typeface="Chinacat"/>
                          <a:sym typeface="Chinacat"/>
                        </a:defRPr>
                      </a:pPr>
                      <a:endParaRPr/>
                    </a:p>
                  </a:txBody>
                  <a:tcPr marL="45720" marR="45720" anchor="ctr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l" defTabSz="914400">
                        <a:defRPr sz="1800">
                          <a:latin typeface="Chinacat"/>
                          <a:ea typeface="Chinacat"/>
                          <a:cs typeface="Chinacat"/>
                          <a:sym typeface="Chinacat"/>
                        </a:defRPr>
                      </a:pPr>
                      <a:endParaRPr/>
                    </a:p>
                  </a:txBody>
                  <a:tcPr marL="45720" marR="45720" anchor="ctr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l" defTabSz="914400">
                        <a:defRPr sz="1800">
                          <a:latin typeface="Chinacat"/>
                          <a:ea typeface="Chinacat"/>
                          <a:cs typeface="Chinacat"/>
                          <a:sym typeface="Chinacat"/>
                        </a:defRPr>
                      </a:pPr>
                      <a:endParaRPr/>
                    </a:p>
                  </a:txBody>
                  <a:tcPr marL="45720" marR="45720" anchor="ctr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l" defTabSz="914400">
                        <a:defRPr sz="1800">
                          <a:latin typeface="Chinacat"/>
                          <a:ea typeface="Chinacat"/>
                          <a:cs typeface="Chinacat"/>
                          <a:sym typeface="Chinacat"/>
                        </a:defRPr>
                      </a:pPr>
                      <a:endParaRPr/>
                    </a:p>
                  </a:txBody>
                  <a:tcPr marL="45720" marR="45720" anchor="ctr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l" defTabSz="914400">
                        <a:defRPr sz="1800">
                          <a:latin typeface="Chinacat"/>
                          <a:ea typeface="Chinacat"/>
                          <a:cs typeface="Chinacat"/>
                          <a:sym typeface="Chinacat"/>
                        </a:defRPr>
                      </a:pPr>
                      <a:endParaRPr/>
                    </a:p>
                  </a:txBody>
                  <a:tcPr marL="45720" marR="45720" anchor="ctr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l" defTabSz="914400">
                        <a:defRPr sz="1800">
                          <a:latin typeface="Chinacat"/>
                          <a:ea typeface="Chinacat"/>
                          <a:cs typeface="Chinacat"/>
                          <a:sym typeface="Chinacat"/>
                        </a:defRPr>
                      </a:pPr>
                      <a:endParaRPr dirty="0"/>
                    </a:p>
                  </a:txBody>
                  <a:tcPr marL="45720" marR="45720" anchor="ctr" horzOverflow="overflow">
                    <a:lnL w="12700">
                      <a:solidFill>
                        <a:srgbClr val="000000"/>
                      </a:solidFill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l" defTabSz="914400">
                        <a:defRPr sz="1800">
                          <a:latin typeface="Chinacat"/>
                          <a:ea typeface="Chinacat"/>
                          <a:cs typeface="Chinacat"/>
                          <a:sym typeface="Chinacat"/>
                        </a:defRPr>
                      </a:pPr>
                      <a:endParaRPr/>
                    </a:p>
                  </a:txBody>
                  <a:tcPr marL="45720" marR="45720" anchor="ctr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32934">
                <a:tc>
                  <a:txBody>
                    <a:bodyPr/>
                    <a:lstStyle/>
                    <a:p>
                      <a:pPr algn="l" defTabSz="914400">
                        <a:defRPr sz="1800">
                          <a:latin typeface="Chinacat"/>
                          <a:ea typeface="Chinacat"/>
                          <a:cs typeface="Chinacat"/>
                          <a:sym typeface="Chinacat"/>
                        </a:defRPr>
                      </a:pPr>
                      <a:endParaRPr/>
                    </a:p>
                  </a:txBody>
                  <a:tcPr marL="45720" marR="45720" anchor="ctr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l" defTabSz="914400">
                        <a:defRPr sz="1800">
                          <a:latin typeface="Chinacat"/>
                          <a:ea typeface="Chinacat"/>
                          <a:cs typeface="Chinacat"/>
                          <a:sym typeface="Chinacat"/>
                        </a:defRPr>
                      </a:pPr>
                      <a:endParaRPr/>
                    </a:p>
                  </a:txBody>
                  <a:tcPr marL="45720" marR="45720" anchor="ctr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l" defTabSz="914400">
                        <a:defRPr sz="1800">
                          <a:latin typeface="Chinacat"/>
                          <a:ea typeface="Chinacat"/>
                          <a:cs typeface="Chinacat"/>
                          <a:sym typeface="Chinacat"/>
                        </a:defRPr>
                      </a:pPr>
                      <a:endParaRPr/>
                    </a:p>
                  </a:txBody>
                  <a:tcPr marL="45720" marR="45720" anchor="ctr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l" defTabSz="914400">
                        <a:defRPr sz="1800">
                          <a:latin typeface="Chinacat"/>
                          <a:ea typeface="Chinacat"/>
                          <a:cs typeface="Chinacat"/>
                          <a:sym typeface="Chinacat"/>
                        </a:defRPr>
                      </a:pPr>
                      <a:endParaRPr/>
                    </a:p>
                  </a:txBody>
                  <a:tcPr marL="45720" marR="45720" anchor="ctr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l" defTabSz="914400">
                        <a:defRPr sz="1800">
                          <a:latin typeface="Chinacat"/>
                          <a:ea typeface="Chinacat"/>
                          <a:cs typeface="Chinacat"/>
                          <a:sym typeface="Chinacat"/>
                        </a:defRPr>
                      </a:pPr>
                      <a:endParaRPr/>
                    </a:p>
                  </a:txBody>
                  <a:tcPr marL="45720" marR="45720" anchor="ctr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l" defTabSz="914400">
                        <a:defRPr sz="1800">
                          <a:latin typeface="Chinacat"/>
                          <a:ea typeface="Chinacat"/>
                          <a:cs typeface="Chinacat"/>
                          <a:sym typeface="Chinacat"/>
                        </a:defRPr>
                      </a:pPr>
                      <a:endParaRPr/>
                    </a:p>
                  </a:txBody>
                  <a:tcPr marL="45720" marR="45720" anchor="ctr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l" defTabSz="914400">
                        <a:defRPr sz="1800">
                          <a:latin typeface="Chinacat"/>
                          <a:ea typeface="Chinacat"/>
                          <a:cs typeface="Chinacat"/>
                          <a:sym typeface="Chinacat"/>
                        </a:defRPr>
                      </a:pPr>
                      <a:endParaRPr/>
                    </a:p>
                  </a:txBody>
                  <a:tcPr marL="45720" marR="45720" anchor="ctr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l" defTabSz="914400">
                        <a:defRPr sz="1800">
                          <a:latin typeface="Chinacat"/>
                          <a:ea typeface="Chinacat"/>
                          <a:cs typeface="Chinacat"/>
                          <a:sym typeface="Chinacat"/>
                        </a:defRPr>
                      </a:pPr>
                      <a:endParaRPr/>
                    </a:p>
                  </a:txBody>
                  <a:tcPr marL="45720" marR="45720" anchor="ctr" horzOverflow="overflow">
                    <a:lnL w="12700">
                      <a:solidFill>
                        <a:srgbClr val="000000"/>
                      </a:solidFill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l" defTabSz="914400">
                        <a:defRPr sz="1800">
                          <a:latin typeface="Chinacat"/>
                          <a:ea typeface="Chinacat"/>
                          <a:cs typeface="Chinacat"/>
                          <a:sym typeface="Chinacat"/>
                        </a:defRPr>
                      </a:pPr>
                      <a:endParaRPr/>
                    </a:p>
                  </a:txBody>
                  <a:tcPr marL="45720" marR="45720" anchor="ctr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175449">
                <a:tc>
                  <a:txBody>
                    <a:bodyPr/>
                    <a:lstStyle/>
                    <a:p>
                      <a:pPr algn="l" defTabSz="914400">
                        <a:defRPr sz="1800">
                          <a:latin typeface="Chinacat"/>
                          <a:ea typeface="Chinacat"/>
                          <a:cs typeface="Chinacat"/>
                          <a:sym typeface="Chinacat"/>
                        </a:defRPr>
                      </a:pPr>
                      <a:endParaRPr dirty="0"/>
                    </a:p>
                  </a:txBody>
                  <a:tcPr marL="45720" marR="45720" anchor="ctr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l" defTabSz="914400">
                        <a:defRPr sz="1800">
                          <a:latin typeface="Chinacat"/>
                          <a:ea typeface="Chinacat"/>
                          <a:cs typeface="Chinacat"/>
                          <a:sym typeface="Chinacat"/>
                        </a:defRPr>
                      </a:pPr>
                      <a:endParaRPr/>
                    </a:p>
                  </a:txBody>
                  <a:tcPr marL="45720" marR="45720" anchor="ctr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l" defTabSz="914400">
                        <a:defRPr sz="1800">
                          <a:latin typeface="Chinacat"/>
                          <a:ea typeface="Chinacat"/>
                          <a:cs typeface="Chinacat"/>
                          <a:sym typeface="Chinacat"/>
                        </a:defRPr>
                      </a:pPr>
                      <a:endParaRPr/>
                    </a:p>
                  </a:txBody>
                  <a:tcPr marL="45720" marR="45720" anchor="ctr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l" defTabSz="914400">
                        <a:defRPr sz="1800">
                          <a:latin typeface="Chinacat"/>
                          <a:ea typeface="Chinacat"/>
                          <a:cs typeface="Chinacat"/>
                          <a:sym typeface="Chinacat"/>
                        </a:defRPr>
                      </a:pPr>
                      <a:endParaRPr/>
                    </a:p>
                  </a:txBody>
                  <a:tcPr marL="45720" marR="45720" anchor="ctr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l" defTabSz="914400">
                        <a:defRPr sz="1800">
                          <a:latin typeface="Chinacat"/>
                          <a:ea typeface="Chinacat"/>
                          <a:cs typeface="Chinacat"/>
                          <a:sym typeface="Chinacat"/>
                        </a:defRPr>
                      </a:pPr>
                      <a:endParaRPr/>
                    </a:p>
                  </a:txBody>
                  <a:tcPr marL="45720" marR="45720" anchor="ctr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l" defTabSz="914400">
                        <a:defRPr sz="1800">
                          <a:latin typeface="Chinacat"/>
                          <a:ea typeface="Chinacat"/>
                          <a:cs typeface="Chinacat"/>
                          <a:sym typeface="Chinacat"/>
                        </a:defRPr>
                      </a:pPr>
                      <a:endParaRPr/>
                    </a:p>
                  </a:txBody>
                  <a:tcPr marL="45720" marR="45720" anchor="ctr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l" defTabSz="914400">
                        <a:defRPr sz="1800">
                          <a:latin typeface="Chinacat"/>
                          <a:ea typeface="Chinacat"/>
                          <a:cs typeface="Chinacat"/>
                          <a:sym typeface="Chinacat"/>
                        </a:defRPr>
                      </a:pPr>
                      <a:endParaRPr/>
                    </a:p>
                  </a:txBody>
                  <a:tcPr marL="45720" marR="45720" anchor="ctr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l" defTabSz="914400">
                        <a:defRPr sz="1800">
                          <a:latin typeface="Chinacat"/>
                          <a:ea typeface="Chinacat"/>
                          <a:cs typeface="Chinacat"/>
                          <a:sym typeface="Chinacat"/>
                        </a:defRPr>
                      </a:pPr>
                      <a:endParaRPr dirty="0"/>
                    </a:p>
                  </a:txBody>
                  <a:tcPr marL="45720" marR="45720" anchor="ctr" horzOverflow="overflow">
                    <a:lnL w="12700">
                      <a:solidFill>
                        <a:srgbClr val="000000"/>
                      </a:solidFill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l" defTabSz="914400">
                        <a:defRPr sz="1800">
                          <a:latin typeface="Chinacat"/>
                          <a:ea typeface="Chinacat"/>
                          <a:cs typeface="Chinacat"/>
                          <a:sym typeface="Chinacat"/>
                        </a:defRPr>
                      </a:pPr>
                      <a:endParaRPr dirty="0"/>
                    </a:p>
                  </a:txBody>
                  <a:tcPr marL="45720" marR="45720" anchor="ctr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D9D9D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pic>
        <p:nvPicPr>
          <p:cNvPr id="301" name="Image 9" descr="Image 9">
            <a:extLst>
              <a:ext uri="{FF2B5EF4-FFF2-40B4-BE49-F238E27FC236}">
                <a16:creationId xmlns:a16="http://schemas.microsoft.com/office/drawing/2014/main" id="{9A936891-7B7F-3A97-A8A2-CB70BF075DE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86399" y="2246896"/>
            <a:ext cx="772885" cy="792268"/>
          </a:xfrm>
          <a:prstGeom prst="rect">
            <a:avLst/>
          </a:prstGeom>
          <a:ln w="12700">
            <a:miter lim="400000"/>
          </a:ln>
        </p:spPr>
      </p:pic>
      <p:pic>
        <p:nvPicPr>
          <p:cNvPr id="302" name="Image 10" descr="Image 10">
            <a:extLst>
              <a:ext uri="{FF2B5EF4-FFF2-40B4-BE49-F238E27FC236}">
                <a16:creationId xmlns:a16="http://schemas.microsoft.com/office/drawing/2014/main" id="{2C6A4607-F4FD-0918-DCBF-581A640B229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88000" y="2242799"/>
            <a:ext cx="772885" cy="792268"/>
          </a:xfrm>
          <a:prstGeom prst="rect">
            <a:avLst/>
          </a:prstGeom>
          <a:ln w="12700">
            <a:miter lim="400000"/>
          </a:ln>
        </p:spPr>
      </p:pic>
      <p:pic>
        <p:nvPicPr>
          <p:cNvPr id="303" name="Image 13" descr="Image 13">
            <a:extLst>
              <a:ext uri="{FF2B5EF4-FFF2-40B4-BE49-F238E27FC236}">
                <a16:creationId xmlns:a16="http://schemas.microsoft.com/office/drawing/2014/main" id="{922BC468-B8FC-6E2B-F6E2-D8D98A1B567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992799" y="2242798"/>
            <a:ext cx="772885" cy="792268"/>
          </a:xfrm>
          <a:prstGeom prst="rect">
            <a:avLst/>
          </a:prstGeom>
          <a:ln w="12700">
            <a:miter lim="400000"/>
          </a:ln>
        </p:spPr>
      </p:pic>
      <p:pic>
        <p:nvPicPr>
          <p:cNvPr id="304" name="Image 24" descr="Image 24">
            <a:extLst>
              <a:ext uri="{FF2B5EF4-FFF2-40B4-BE49-F238E27FC236}">
                <a16:creationId xmlns:a16="http://schemas.microsoft.com/office/drawing/2014/main" id="{C68C2245-3607-6C5C-B634-8168079505C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383200" y="2242799"/>
            <a:ext cx="772885" cy="792268"/>
          </a:xfrm>
          <a:prstGeom prst="rect">
            <a:avLst/>
          </a:prstGeom>
          <a:ln w="12700">
            <a:miter lim="400000"/>
          </a:ln>
        </p:spPr>
      </p:pic>
      <p:pic>
        <p:nvPicPr>
          <p:cNvPr id="305" name="Image 25" descr="Image 25">
            <a:extLst>
              <a:ext uri="{FF2B5EF4-FFF2-40B4-BE49-F238E27FC236}">
                <a16:creationId xmlns:a16="http://schemas.microsoft.com/office/drawing/2014/main" id="{EFF3BCD6-9E2E-C4E0-9453-758B285E72C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84800" y="2242799"/>
            <a:ext cx="772885" cy="792268"/>
          </a:xfrm>
          <a:prstGeom prst="rect">
            <a:avLst/>
          </a:prstGeom>
          <a:ln w="12700">
            <a:miter lim="400000"/>
          </a:ln>
        </p:spPr>
      </p:pic>
      <p:pic>
        <p:nvPicPr>
          <p:cNvPr id="306" name="Image 26" descr="Image 26">
            <a:extLst>
              <a:ext uri="{FF2B5EF4-FFF2-40B4-BE49-F238E27FC236}">
                <a16:creationId xmlns:a16="http://schemas.microsoft.com/office/drawing/2014/main" id="{8FB74297-7296-DE5B-6F90-939FE5F309B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891199" y="2242799"/>
            <a:ext cx="772885" cy="792268"/>
          </a:xfrm>
          <a:prstGeom prst="rect">
            <a:avLst/>
          </a:prstGeom>
          <a:ln w="12700">
            <a:miter lim="400000"/>
          </a:ln>
        </p:spPr>
      </p:pic>
      <p:pic>
        <p:nvPicPr>
          <p:cNvPr id="307" name="Image 27" descr="Image 27">
            <a:extLst>
              <a:ext uri="{FF2B5EF4-FFF2-40B4-BE49-F238E27FC236}">
                <a16:creationId xmlns:a16="http://schemas.microsoft.com/office/drawing/2014/main" id="{7C8A0526-25B7-F848-50FF-E40A49CE8A4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789600" y="2242798"/>
            <a:ext cx="772885" cy="792268"/>
          </a:xfrm>
          <a:prstGeom prst="rect">
            <a:avLst/>
          </a:prstGeom>
          <a:ln w="12700">
            <a:miter lim="400000"/>
          </a:ln>
        </p:spPr>
      </p:pic>
      <p:pic>
        <p:nvPicPr>
          <p:cNvPr id="308" name="Image 28" descr="Image 28">
            <a:extLst>
              <a:ext uri="{FF2B5EF4-FFF2-40B4-BE49-F238E27FC236}">
                <a16:creationId xmlns:a16="http://schemas.microsoft.com/office/drawing/2014/main" id="{A0EE21B4-40FD-6C69-7AA2-A29C9E28F80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9999" y="2242799"/>
            <a:ext cx="772885" cy="792268"/>
          </a:xfrm>
          <a:prstGeom prst="rect">
            <a:avLst/>
          </a:prstGeom>
          <a:ln w="12700">
            <a:miter lim="400000"/>
          </a:ln>
        </p:spPr>
      </p:pic>
      <p:pic>
        <p:nvPicPr>
          <p:cNvPr id="309" name="Image 29" descr="Image 29">
            <a:extLst>
              <a:ext uri="{FF2B5EF4-FFF2-40B4-BE49-F238E27FC236}">
                <a16:creationId xmlns:a16="http://schemas.microsoft.com/office/drawing/2014/main" id="{2542973B-7B7C-7A26-B070-D455E8C2435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81599" y="2242799"/>
            <a:ext cx="772885" cy="792268"/>
          </a:xfrm>
          <a:prstGeom prst="rect">
            <a:avLst/>
          </a:prstGeom>
          <a:ln w="12700">
            <a:miter lim="400000"/>
          </a:ln>
        </p:spPr>
      </p:pic>
      <p:pic>
        <p:nvPicPr>
          <p:cNvPr id="310" name="Image 23" descr="Image 23">
            <a:extLst>
              <a:ext uri="{FF2B5EF4-FFF2-40B4-BE49-F238E27FC236}">
                <a16:creationId xmlns:a16="http://schemas.microsoft.com/office/drawing/2014/main" id="{330548BC-53FB-AC1A-F1C8-CE4F370A782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61225" y="4205490"/>
            <a:ext cx="732497" cy="732496"/>
          </a:xfrm>
          <a:prstGeom prst="rect">
            <a:avLst/>
          </a:prstGeom>
          <a:ln w="12700">
            <a:miter lim="400000"/>
          </a:ln>
        </p:spPr>
      </p:pic>
      <p:pic>
        <p:nvPicPr>
          <p:cNvPr id="311" name="Image 30" descr="Image 30">
            <a:extLst>
              <a:ext uri="{FF2B5EF4-FFF2-40B4-BE49-F238E27FC236}">
                <a16:creationId xmlns:a16="http://schemas.microsoft.com/office/drawing/2014/main" id="{923209A6-6273-B077-18D5-11FF920E8E8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06932" y="4205490"/>
            <a:ext cx="732496" cy="732496"/>
          </a:xfrm>
          <a:prstGeom prst="rect">
            <a:avLst/>
          </a:prstGeom>
          <a:ln w="12700">
            <a:miter lim="400000"/>
          </a:ln>
        </p:spPr>
      </p:pic>
      <p:pic>
        <p:nvPicPr>
          <p:cNvPr id="312" name="Image 31" descr="Image 31">
            <a:extLst>
              <a:ext uri="{FF2B5EF4-FFF2-40B4-BE49-F238E27FC236}">
                <a16:creationId xmlns:a16="http://schemas.microsoft.com/office/drawing/2014/main" id="{58717DF9-EACC-FC4A-12DB-84E41F8D936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354615" y="4223201"/>
            <a:ext cx="732496" cy="732496"/>
          </a:xfrm>
          <a:prstGeom prst="rect">
            <a:avLst/>
          </a:prstGeom>
          <a:ln w="12700">
            <a:miter lim="400000"/>
          </a:ln>
        </p:spPr>
      </p:pic>
      <p:pic>
        <p:nvPicPr>
          <p:cNvPr id="313" name="Image 32" descr="Image 32">
            <a:extLst>
              <a:ext uri="{FF2B5EF4-FFF2-40B4-BE49-F238E27FC236}">
                <a16:creationId xmlns:a16="http://schemas.microsoft.com/office/drawing/2014/main" id="{EAEEEE10-AA51-B12C-25BC-49954E587AF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491248" y="4223199"/>
            <a:ext cx="732496" cy="732496"/>
          </a:xfrm>
          <a:prstGeom prst="rect">
            <a:avLst/>
          </a:prstGeom>
          <a:ln w="12700">
            <a:miter lim="400000"/>
          </a:ln>
        </p:spPr>
      </p:pic>
      <p:pic>
        <p:nvPicPr>
          <p:cNvPr id="314" name="Image 33" descr="Image 33">
            <a:extLst>
              <a:ext uri="{FF2B5EF4-FFF2-40B4-BE49-F238E27FC236}">
                <a16:creationId xmlns:a16="http://schemas.microsoft.com/office/drawing/2014/main" id="{A7390737-FD61-6213-CAF5-E62E834AEEF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28984" y="4223199"/>
            <a:ext cx="732496" cy="732496"/>
          </a:xfrm>
          <a:prstGeom prst="rect">
            <a:avLst/>
          </a:prstGeom>
          <a:ln w="12700">
            <a:miter lim="400000"/>
          </a:ln>
        </p:spPr>
      </p:pic>
      <p:pic>
        <p:nvPicPr>
          <p:cNvPr id="315" name="Image 34" descr="Image 34">
            <a:extLst>
              <a:ext uri="{FF2B5EF4-FFF2-40B4-BE49-F238E27FC236}">
                <a16:creationId xmlns:a16="http://schemas.microsoft.com/office/drawing/2014/main" id="{B5E215A7-898A-D751-AFAF-C969370A7A8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651451" y="4223199"/>
            <a:ext cx="732496" cy="732496"/>
          </a:xfrm>
          <a:prstGeom prst="rect">
            <a:avLst/>
          </a:prstGeom>
          <a:ln w="12700">
            <a:miter lim="400000"/>
          </a:ln>
        </p:spPr>
      </p:pic>
      <p:pic>
        <p:nvPicPr>
          <p:cNvPr id="316" name="Image 35" descr="Image 35">
            <a:extLst>
              <a:ext uri="{FF2B5EF4-FFF2-40B4-BE49-F238E27FC236}">
                <a16:creationId xmlns:a16="http://schemas.microsoft.com/office/drawing/2014/main" id="{DD950AE5-95B1-9AC6-7438-A7E4350B068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756258" y="4223199"/>
            <a:ext cx="732496" cy="732496"/>
          </a:xfrm>
          <a:prstGeom prst="rect">
            <a:avLst/>
          </a:prstGeom>
          <a:ln w="12700">
            <a:miter lim="400000"/>
          </a:ln>
        </p:spPr>
      </p:pic>
      <p:pic>
        <p:nvPicPr>
          <p:cNvPr id="317" name="Image 36" descr="Image 36">
            <a:extLst>
              <a:ext uri="{FF2B5EF4-FFF2-40B4-BE49-F238E27FC236}">
                <a16:creationId xmlns:a16="http://schemas.microsoft.com/office/drawing/2014/main" id="{309CC36D-73F5-4CDE-892E-81B1A6C92AB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861064" y="4223199"/>
            <a:ext cx="732496" cy="732496"/>
          </a:xfrm>
          <a:prstGeom prst="rect">
            <a:avLst/>
          </a:prstGeom>
          <a:ln w="12700">
            <a:miter lim="400000"/>
          </a:ln>
        </p:spPr>
      </p:pic>
      <p:pic>
        <p:nvPicPr>
          <p:cNvPr id="318" name="Image 37" descr="Image 37">
            <a:extLst>
              <a:ext uri="{FF2B5EF4-FFF2-40B4-BE49-F238E27FC236}">
                <a16:creationId xmlns:a16="http://schemas.microsoft.com/office/drawing/2014/main" id="{0DB7C60D-430A-D41E-A6FD-0694544C76E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033188" y="4223198"/>
            <a:ext cx="732496" cy="732496"/>
          </a:xfrm>
          <a:prstGeom prst="rect">
            <a:avLst/>
          </a:prstGeom>
          <a:ln w="12700">
            <a:miter lim="400000"/>
          </a:ln>
        </p:spPr>
      </p:pic>
    </p:spTree>
    <p:extLst>
      <p:ext uri="{BB962C8B-B14F-4D97-AF65-F5344CB8AC3E}">
        <p14:creationId xmlns:p14="http://schemas.microsoft.com/office/powerpoint/2010/main" val="2029853736"/>
      </p:ext>
    </p:extLst>
  </p:cSld>
  <p:clrMapOvr>
    <a:masterClrMapping/>
  </p:clrMapOvr>
  <p:transition spd="med"/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D73F13D-C75A-4DD2-EB77-987AACB44E0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8" name="Image 1" descr="Image 1">
            <a:extLst>
              <a:ext uri="{FF2B5EF4-FFF2-40B4-BE49-F238E27FC236}">
                <a16:creationId xmlns:a16="http://schemas.microsoft.com/office/drawing/2014/main" id="{22776C07-537E-2188-ABEA-B1ACEE7AB035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13188"/>
          <a:stretch>
            <a:fillRect/>
          </a:stretch>
        </p:blipFill>
        <p:spPr>
          <a:xfrm>
            <a:off x="0" y="0"/>
            <a:ext cx="9906002" cy="6858000"/>
          </a:xfrm>
          <a:prstGeom prst="rect">
            <a:avLst/>
          </a:prstGeom>
          <a:ln w="12700">
            <a:miter lim="400000"/>
          </a:ln>
        </p:spPr>
      </p:pic>
      <p:sp>
        <p:nvSpPr>
          <p:cNvPr id="299" name="ZoneTexte 2">
            <a:extLst>
              <a:ext uri="{FF2B5EF4-FFF2-40B4-BE49-F238E27FC236}">
                <a16:creationId xmlns:a16="http://schemas.microsoft.com/office/drawing/2014/main" id="{6E524DDB-D3D9-54B1-409F-A6713FEF361E}"/>
              </a:ext>
            </a:extLst>
          </p:cNvPr>
          <p:cNvSpPr txBox="1"/>
          <p:nvPr/>
        </p:nvSpPr>
        <p:spPr>
          <a:xfrm>
            <a:off x="4056120" y="-1"/>
            <a:ext cx="1690003" cy="11201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9" rIns="45719">
            <a:spAutoFit/>
          </a:bodyPr>
          <a:lstStyle>
            <a:lvl1pPr>
              <a:defRPr sz="6600"/>
            </a:lvl1pPr>
          </a:lstStyle>
          <a:p>
            <a:r>
              <a:rPr dirty="0"/>
              <a:t>ETE</a:t>
            </a:r>
          </a:p>
        </p:txBody>
      </p:sp>
      <p:graphicFrame>
        <p:nvGraphicFramePr>
          <p:cNvPr id="300" name="Tableau 3">
            <a:extLst>
              <a:ext uri="{FF2B5EF4-FFF2-40B4-BE49-F238E27FC236}">
                <a16:creationId xmlns:a16="http://schemas.microsoft.com/office/drawing/2014/main" id="{0698F904-A481-56E1-8546-1A02DB7437E0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83382158"/>
              </p:ext>
            </p:extLst>
          </p:nvPr>
        </p:nvGraphicFramePr>
        <p:xfrm>
          <a:off x="0" y="1180800"/>
          <a:ext cx="9906003" cy="4896024"/>
        </p:xfrm>
        <a:graphic>
          <a:graphicData uri="http://schemas.openxmlformats.org/drawingml/2006/table">
            <a:tbl>
              <a:tblPr firstRow="1" bandRow="1">
                <a:tableStyleId>{4C3C2611-4C71-4FC5-86AE-919BDF0F9419}</a:tableStyleId>
              </a:tblPr>
              <a:tblGrid>
                <a:gridCol w="110066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100667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100667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100667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004601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1196733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1100667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1100667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  <a:gridCol w="1100667">
                  <a:extLst>
                    <a:ext uri="{9D8B030D-6E8A-4147-A177-3AD203B41FA5}">
                      <a16:colId xmlns:a16="http://schemas.microsoft.com/office/drawing/2014/main" val="3636020326"/>
                    </a:ext>
                  </a:extLst>
                </a:gridCol>
              </a:tblGrid>
              <a:tr h="100800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2500" b="0">
                          <a:solidFill>
                            <a:srgbClr val="000000"/>
                          </a:solidFill>
                          <a:latin typeface="Script cole"/>
                          <a:ea typeface="Script cole"/>
                          <a:cs typeface="Script cole"/>
                          <a:sym typeface="Script cole"/>
                        </a:defRPr>
                      </a:pPr>
                      <a:r>
                        <a:rPr lang="en-GB" sz="1400" dirty="0"/>
                        <a:t>LUNDI</a:t>
                      </a:r>
                    </a:p>
                    <a:p>
                      <a:pPr algn="ctr" defTabSz="914400">
                        <a:defRPr sz="2500" b="0">
                          <a:solidFill>
                            <a:srgbClr val="000000"/>
                          </a:solidFill>
                          <a:latin typeface="Script cole"/>
                          <a:ea typeface="Script cole"/>
                          <a:cs typeface="Script cole"/>
                          <a:sym typeface="Script cole"/>
                        </a:defRPr>
                      </a:pPr>
                      <a:r>
                        <a:rPr lang="fr-FR" dirty="0"/>
                        <a:t>9</a:t>
                      </a:r>
                      <a:endParaRPr dirty="0"/>
                    </a:p>
                    <a:p>
                      <a:pPr algn="ctr" defTabSz="914400">
                        <a:defRPr sz="1400" b="0">
                          <a:solidFill>
                            <a:srgbClr val="000000"/>
                          </a:solidFill>
                          <a:latin typeface="Script cole"/>
                          <a:ea typeface="Script cole"/>
                          <a:cs typeface="Script cole"/>
                          <a:sym typeface="Script cole"/>
                        </a:defRPr>
                      </a:pPr>
                      <a:r>
                        <a:rPr dirty="0"/>
                        <a:t>JULLET</a:t>
                      </a:r>
                    </a:p>
                  </a:txBody>
                  <a:tcPr marL="0" marR="0" marT="0" marB="0" anchor="ctr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914400">
                        <a:defRPr sz="1400" b="0">
                          <a:solidFill>
                            <a:srgbClr val="000000"/>
                          </a:solidFill>
                          <a:latin typeface="Script cole"/>
                          <a:ea typeface="Script cole"/>
                          <a:cs typeface="Script cole"/>
                          <a:sym typeface="Script cole"/>
                        </a:defRPr>
                      </a:pPr>
                      <a:r>
                        <a:rPr lang="fr-FR" dirty="0"/>
                        <a:t>MARDI</a:t>
                      </a:r>
                    </a:p>
                    <a:p>
                      <a:pPr algn="ctr" defTabSz="914400">
                        <a:defRPr sz="2500" b="0">
                          <a:solidFill>
                            <a:srgbClr val="000000"/>
                          </a:solidFill>
                          <a:latin typeface="Script cole"/>
                          <a:ea typeface="Script cole"/>
                          <a:cs typeface="Script cole"/>
                          <a:sym typeface="Script cole"/>
                        </a:defRPr>
                      </a:pPr>
                      <a:r>
                        <a:rPr lang="fr-FR" dirty="0"/>
                        <a:t>10</a:t>
                      </a:r>
                      <a:endParaRPr dirty="0"/>
                    </a:p>
                    <a:p>
                      <a:pPr algn="ctr" defTabSz="914400">
                        <a:defRPr sz="1400" b="0">
                          <a:solidFill>
                            <a:srgbClr val="000000"/>
                          </a:solidFill>
                          <a:latin typeface="Script cole"/>
                          <a:ea typeface="Script cole"/>
                          <a:cs typeface="Script cole"/>
                          <a:sym typeface="Script cole"/>
                        </a:defRPr>
                      </a:pPr>
                      <a:r>
                        <a:rPr lang="fr-FR" dirty="0"/>
                        <a:t>AOÛT</a:t>
                      </a:r>
                      <a:endParaRPr dirty="0"/>
                    </a:p>
                  </a:txBody>
                  <a:tcPr marL="0" marR="0" marT="0" marB="0" anchor="ctr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2500" b="0">
                          <a:solidFill>
                            <a:srgbClr val="000000"/>
                          </a:solidFill>
                          <a:latin typeface="Script cole"/>
                          <a:ea typeface="Script cole"/>
                          <a:cs typeface="Script cole"/>
                          <a:sym typeface="Script cole"/>
                        </a:defRPr>
                      </a:pPr>
                      <a:r>
                        <a:rPr lang="en-GB" sz="1400" dirty="0"/>
                        <a:t>MERCREDI</a:t>
                      </a:r>
                    </a:p>
                    <a:p>
                      <a:pPr algn="ctr" defTabSz="914400">
                        <a:defRPr sz="2500" b="0">
                          <a:solidFill>
                            <a:srgbClr val="000000"/>
                          </a:solidFill>
                          <a:latin typeface="Script cole"/>
                          <a:ea typeface="Script cole"/>
                          <a:cs typeface="Script cole"/>
                          <a:sym typeface="Script cole"/>
                        </a:defRPr>
                      </a:pPr>
                      <a:r>
                        <a:rPr lang="fr-FR" sz="2500" b="0" i="0" u="none" strike="noStrike" cap="none" spc="0" baseline="0" dirty="0">
                          <a:solidFill>
                            <a:srgbClr val="000000"/>
                          </a:solidFill>
                          <a:uFillTx/>
                          <a:latin typeface="Script cole"/>
                          <a:sym typeface="Calibri"/>
                        </a:rPr>
                        <a:t>11</a:t>
                      </a:r>
                      <a:endParaRPr sz="2500" b="0" i="0" u="none" strike="noStrike" cap="none" spc="0" baseline="0" dirty="0">
                        <a:solidFill>
                          <a:srgbClr val="000000"/>
                        </a:solidFill>
                        <a:uFillTx/>
                        <a:latin typeface="Script cole"/>
                        <a:sym typeface="Calibri"/>
                      </a:endParaRPr>
                    </a:p>
                    <a:p>
                      <a:pPr algn="ctr" defTabSz="914400">
                        <a:defRPr sz="1400" b="0">
                          <a:solidFill>
                            <a:srgbClr val="000000"/>
                          </a:solidFill>
                          <a:latin typeface="Script cole"/>
                          <a:ea typeface="Script cole"/>
                          <a:cs typeface="Script cole"/>
                          <a:sym typeface="Script cole"/>
                        </a:defRPr>
                      </a:pPr>
                      <a:r>
                        <a:rPr lang="fr-FR" dirty="0"/>
                        <a:t>AOÛT</a:t>
                      </a:r>
                    </a:p>
                  </a:txBody>
                  <a:tcPr marL="0" marR="0" marT="0" marB="0" anchor="ctr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400" b="0">
                          <a:solidFill>
                            <a:srgbClr val="000000"/>
                          </a:solidFill>
                          <a:latin typeface="Script cole"/>
                          <a:ea typeface="Script cole"/>
                          <a:cs typeface="Script cole"/>
                          <a:sym typeface="Script cole"/>
                        </a:defRPr>
                      </a:pPr>
                      <a:r>
                        <a:rPr lang="fr-FR" sz="1400" dirty="0"/>
                        <a:t>JEUDI</a:t>
                      </a:r>
                    </a:p>
                    <a:p>
                      <a:pPr algn="ctr" defTabSz="914400">
                        <a:defRPr sz="1400" b="0">
                          <a:solidFill>
                            <a:srgbClr val="000000"/>
                          </a:solidFill>
                          <a:latin typeface="Script cole"/>
                          <a:ea typeface="Script cole"/>
                          <a:cs typeface="Script cole"/>
                          <a:sym typeface="Script cole"/>
                        </a:defRPr>
                      </a:pPr>
                      <a:r>
                        <a:rPr lang="fr-FR" sz="2400" dirty="0"/>
                        <a:t>12</a:t>
                      </a:r>
                      <a:endParaRPr sz="2400" dirty="0"/>
                    </a:p>
                    <a:p>
                      <a:pPr algn="ctr" defTabSz="914400">
                        <a:defRPr sz="1400" b="0">
                          <a:solidFill>
                            <a:srgbClr val="000000"/>
                          </a:solidFill>
                          <a:latin typeface="Script cole"/>
                          <a:ea typeface="Script cole"/>
                          <a:cs typeface="Script cole"/>
                          <a:sym typeface="Script cole"/>
                        </a:defRPr>
                      </a:pPr>
                      <a:r>
                        <a:rPr lang="fr-FR" dirty="0"/>
                        <a:t>AOÛT</a:t>
                      </a:r>
                    </a:p>
                  </a:txBody>
                  <a:tcPr marL="0" marR="0" marT="0" marB="0" anchor="ctr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2500" b="0">
                          <a:solidFill>
                            <a:srgbClr val="000000"/>
                          </a:solidFill>
                          <a:latin typeface="Script cole"/>
                          <a:ea typeface="Script cole"/>
                          <a:cs typeface="Script cole"/>
                          <a:sym typeface="Script cole"/>
                        </a:defRPr>
                      </a:pPr>
                      <a:r>
                        <a:rPr lang="fr-FR" sz="1400" dirty="0"/>
                        <a:t>VENDREDI</a:t>
                      </a:r>
                    </a:p>
                    <a:p>
                      <a:pPr marL="0" marR="0" indent="0" algn="ct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2500" b="0">
                          <a:solidFill>
                            <a:srgbClr val="000000"/>
                          </a:solidFill>
                          <a:latin typeface="Script cole"/>
                          <a:ea typeface="Script cole"/>
                          <a:cs typeface="Script cole"/>
                          <a:sym typeface="Script cole"/>
                        </a:defRPr>
                      </a:pPr>
                      <a:r>
                        <a:rPr lang="fr-FR" sz="2500" b="0" i="0" u="none" strike="noStrike" cap="none" spc="0" baseline="0" dirty="0">
                          <a:solidFill>
                            <a:srgbClr val="000000"/>
                          </a:solidFill>
                          <a:uFillTx/>
                          <a:latin typeface="Script cole"/>
                          <a:sym typeface="Calibri"/>
                        </a:rPr>
                        <a:t>13</a:t>
                      </a:r>
                      <a:endParaRPr sz="2500" b="0" i="0" u="none" strike="noStrike" cap="none" spc="0" baseline="0" dirty="0">
                        <a:solidFill>
                          <a:srgbClr val="000000"/>
                        </a:solidFill>
                        <a:uFillTx/>
                        <a:latin typeface="Script cole"/>
                        <a:sym typeface="Calibri"/>
                      </a:endParaRPr>
                    </a:p>
                    <a:p>
                      <a:pPr algn="ctr" defTabSz="914400">
                        <a:defRPr sz="1400" b="0">
                          <a:solidFill>
                            <a:srgbClr val="000000"/>
                          </a:solidFill>
                          <a:latin typeface="Script cole"/>
                          <a:ea typeface="Script cole"/>
                          <a:cs typeface="Script cole"/>
                          <a:sym typeface="Script cole"/>
                        </a:defRPr>
                      </a:pPr>
                      <a:r>
                        <a:rPr lang="fr-FR" dirty="0"/>
                        <a:t>AOÛT</a:t>
                      </a:r>
                    </a:p>
                  </a:txBody>
                  <a:tcPr marL="0" marR="0" marT="0" marB="0" anchor="ctr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2500" b="0">
                          <a:solidFill>
                            <a:srgbClr val="000000"/>
                          </a:solidFill>
                          <a:latin typeface="Script cole"/>
                          <a:ea typeface="Script cole"/>
                          <a:cs typeface="Script cole"/>
                          <a:sym typeface="Script cole"/>
                        </a:defRPr>
                      </a:pPr>
                      <a:r>
                        <a:rPr lang="fr-FR" sz="1400" b="0" i="0" u="none" strike="noStrike" cap="none" spc="0" baseline="0" dirty="0">
                          <a:solidFill>
                            <a:srgbClr val="000000"/>
                          </a:solidFill>
                          <a:uFillTx/>
                          <a:latin typeface="Script cole"/>
                          <a:sym typeface="Calibri"/>
                        </a:rPr>
                        <a:t>SAMEDI</a:t>
                      </a:r>
                    </a:p>
                    <a:p>
                      <a:pPr marL="0" marR="0" indent="0" algn="ct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2500" b="0">
                          <a:solidFill>
                            <a:srgbClr val="000000"/>
                          </a:solidFill>
                          <a:latin typeface="Script cole"/>
                          <a:ea typeface="Script cole"/>
                          <a:cs typeface="Script cole"/>
                          <a:sym typeface="Script cole"/>
                        </a:defRPr>
                      </a:pPr>
                      <a:r>
                        <a:rPr lang="fr-FR" sz="2500" b="0" i="0" u="none" strike="noStrike" cap="none" spc="0" baseline="0" dirty="0">
                          <a:solidFill>
                            <a:srgbClr val="000000"/>
                          </a:solidFill>
                          <a:uFillTx/>
                          <a:latin typeface="Script cole"/>
                          <a:sym typeface="Calibri"/>
                        </a:rPr>
                        <a:t>14</a:t>
                      </a:r>
                      <a:endParaRPr sz="2500" b="0" i="0" u="none" strike="noStrike" cap="none" spc="0" baseline="0" dirty="0">
                        <a:solidFill>
                          <a:srgbClr val="000000"/>
                        </a:solidFill>
                        <a:uFillTx/>
                        <a:latin typeface="Script cole"/>
                        <a:sym typeface="Calibri"/>
                      </a:endParaRPr>
                    </a:p>
                    <a:p>
                      <a:pPr algn="ctr" defTabSz="914400">
                        <a:defRPr sz="1400" b="0">
                          <a:solidFill>
                            <a:srgbClr val="000000"/>
                          </a:solidFill>
                          <a:latin typeface="Script cole"/>
                          <a:ea typeface="Script cole"/>
                          <a:cs typeface="Script cole"/>
                          <a:sym typeface="Script cole"/>
                        </a:defRPr>
                      </a:pPr>
                      <a:r>
                        <a:rPr lang="fr-FR" dirty="0"/>
                        <a:t>AOÛT</a:t>
                      </a:r>
                    </a:p>
                  </a:txBody>
                  <a:tcPr marL="0" marR="0" marT="0" marB="0" anchor="ctr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914400">
                        <a:defRPr sz="2500" b="0">
                          <a:solidFill>
                            <a:srgbClr val="000000"/>
                          </a:solidFill>
                          <a:latin typeface="Script cole"/>
                          <a:ea typeface="Script cole"/>
                          <a:cs typeface="Script cole"/>
                          <a:sym typeface="Script cole"/>
                        </a:defRPr>
                      </a:pPr>
                      <a:r>
                        <a:rPr lang="en-GB" sz="1400" dirty="0"/>
                        <a:t>DIMANCHE</a:t>
                      </a:r>
                    </a:p>
                    <a:p>
                      <a:pPr algn="ctr" defTabSz="914400">
                        <a:defRPr sz="2500" b="0">
                          <a:solidFill>
                            <a:srgbClr val="000000"/>
                          </a:solidFill>
                          <a:latin typeface="Script cole"/>
                          <a:ea typeface="Script cole"/>
                          <a:cs typeface="Script cole"/>
                          <a:sym typeface="Script cole"/>
                        </a:defRPr>
                      </a:pPr>
                      <a:r>
                        <a:rPr lang="en-GB" sz="2400" dirty="0"/>
                        <a:t>15</a:t>
                      </a:r>
                      <a:endParaRPr sz="2400" dirty="0"/>
                    </a:p>
                    <a:p>
                      <a:pPr algn="ctr" defTabSz="914400">
                        <a:defRPr sz="1400" b="0">
                          <a:solidFill>
                            <a:srgbClr val="000000"/>
                          </a:solidFill>
                          <a:latin typeface="Script cole"/>
                          <a:ea typeface="Script cole"/>
                          <a:cs typeface="Script cole"/>
                          <a:sym typeface="Script cole"/>
                        </a:defRPr>
                      </a:pPr>
                      <a:r>
                        <a:rPr lang="fr-FR" dirty="0"/>
                        <a:t>AOÛT</a:t>
                      </a:r>
                    </a:p>
                  </a:txBody>
                  <a:tcPr marL="0" marR="0" marT="0" marB="0" anchor="ctr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2500" b="0">
                          <a:solidFill>
                            <a:srgbClr val="000000"/>
                          </a:solidFill>
                          <a:latin typeface="Script cole"/>
                          <a:ea typeface="Script cole"/>
                          <a:cs typeface="Script cole"/>
                          <a:sym typeface="Script cole"/>
                        </a:defRPr>
                      </a:pPr>
                      <a:r>
                        <a:rPr lang="en-GB" sz="1400" dirty="0"/>
                        <a:t>LUNDI</a:t>
                      </a:r>
                    </a:p>
                    <a:p>
                      <a:pPr algn="ctr" defTabSz="914400">
                        <a:defRPr sz="1400" b="0">
                          <a:solidFill>
                            <a:srgbClr val="000000"/>
                          </a:solidFill>
                          <a:latin typeface="Script cole"/>
                          <a:ea typeface="Script cole"/>
                          <a:cs typeface="Script cole"/>
                          <a:sym typeface="Script cole"/>
                        </a:defRPr>
                      </a:pPr>
                      <a:r>
                        <a:rPr lang="fr-FR" sz="2400" dirty="0"/>
                        <a:t>16</a:t>
                      </a:r>
                      <a:endParaRPr sz="2400" baseline="30000" dirty="0"/>
                    </a:p>
                    <a:p>
                      <a:pPr algn="ctr" defTabSz="914400">
                        <a:defRPr sz="1400" b="0">
                          <a:solidFill>
                            <a:srgbClr val="000000"/>
                          </a:solidFill>
                          <a:latin typeface="Script cole"/>
                          <a:ea typeface="Script cole"/>
                          <a:cs typeface="Script cole"/>
                          <a:sym typeface="Script cole"/>
                        </a:defRPr>
                      </a:pPr>
                      <a:r>
                        <a:rPr lang="fr-FR" dirty="0"/>
                        <a:t>AOÛT</a:t>
                      </a:r>
                    </a:p>
                  </a:txBody>
                  <a:tcPr marL="0" marR="0" marT="0" marB="0" anchor="ctr" horzOverflow="overflow">
                    <a:lnL w="12700">
                      <a:solidFill>
                        <a:srgbClr val="000000"/>
                      </a:solidFill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914400">
                        <a:defRPr sz="1400" b="0">
                          <a:solidFill>
                            <a:srgbClr val="000000"/>
                          </a:solidFill>
                          <a:latin typeface="Script cole"/>
                          <a:ea typeface="Script cole"/>
                          <a:cs typeface="Script cole"/>
                          <a:sym typeface="Script cole"/>
                        </a:defRPr>
                      </a:pPr>
                      <a:r>
                        <a:rPr lang="fr-FR" dirty="0"/>
                        <a:t>MARDI</a:t>
                      </a:r>
                    </a:p>
                    <a:p>
                      <a:pPr algn="ctr" defTabSz="914400">
                        <a:defRPr sz="2500" b="0">
                          <a:solidFill>
                            <a:srgbClr val="000000"/>
                          </a:solidFill>
                          <a:latin typeface="Script cole"/>
                          <a:ea typeface="Script cole"/>
                          <a:cs typeface="Script cole"/>
                          <a:sym typeface="Script cole"/>
                        </a:defRPr>
                      </a:pPr>
                      <a:r>
                        <a:rPr lang="fr-FR" dirty="0"/>
                        <a:t>17</a:t>
                      </a:r>
                    </a:p>
                    <a:p>
                      <a:pPr algn="ctr" defTabSz="914400">
                        <a:defRPr sz="1400" b="0">
                          <a:solidFill>
                            <a:srgbClr val="000000"/>
                          </a:solidFill>
                          <a:latin typeface="Script cole"/>
                          <a:ea typeface="Script cole"/>
                          <a:cs typeface="Script cole"/>
                          <a:sym typeface="Script cole"/>
                        </a:defRPr>
                      </a:pPr>
                      <a:r>
                        <a:rPr lang="fr-FR" dirty="0"/>
                        <a:t>AOÛT</a:t>
                      </a:r>
                    </a:p>
                  </a:txBody>
                  <a:tcPr marL="0" marR="0" marT="0" marB="0" anchor="ctr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904192">
                <a:tc>
                  <a:txBody>
                    <a:bodyPr/>
                    <a:lstStyle/>
                    <a:p>
                      <a:pPr algn="l" defTabSz="914400">
                        <a:defRPr sz="1800">
                          <a:latin typeface="Chinacat"/>
                          <a:ea typeface="Chinacat"/>
                          <a:cs typeface="Chinacat"/>
                          <a:sym typeface="Chinacat"/>
                        </a:defRPr>
                      </a:pPr>
                      <a:endParaRPr/>
                    </a:p>
                  </a:txBody>
                  <a:tcPr marL="45720" marR="45720" anchor="ctr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l" defTabSz="914400">
                        <a:defRPr sz="1800">
                          <a:latin typeface="Chinacat"/>
                          <a:ea typeface="Chinacat"/>
                          <a:cs typeface="Chinacat"/>
                          <a:sym typeface="Chinacat"/>
                        </a:defRPr>
                      </a:pPr>
                      <a:endParaRPr/>
                    </a:p>
                  </a:txBody>
                  <a:tcPr marL="45720" marR="45720" anchor="ctr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l" defTabSz="914400">
                        <a:defRPr sz="1800">
                          <a:latin typeface="Chinacat"/>
                          <a:ea typeface="Chinacat"/>
                          <a:cs typeface="Chinacat"/>
                          <a:sym typeface="Chinacat"/>
                        </a:defRPr>
                      </a:pPr>
                      <a:endParaRPr/>
                    </a:p>
                  </a:txBody>
                  <a:tcPr marL="45720" marR="45720" anchor="ctr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l" defTabSz="914400">
                        <a:defRPr sz="1800">
                          <a:latin typeface="Chinacat"/>
                          <a:ea typeface="Chinacat"/>
                          <a:cs typeface="Chinacat"/>
                          <a:sym typeface="Chinacat"/>
                        </a:defRPr>
                      </a:pPr>
                      <a:endParaRPr/>
                    </a:p>
                  </a:txBody>
                  <a:tcPr marL="45720" marR="45720" anchor="ctr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l" defTabSz="914400">
                        <a:defRPr sz="1800">
                          <a:latin typeface="Chinacat"/>
                          <a:ea typeface="Chinacat"/>
                          <a:cs typeface="Chinacat"/>
                          <a:sym typeface="Chinacat"/>
                        </a:defRPr>
                      </a:pPr>
                      <a:endParaRPr/>
                    </a:p>
                  </a:txBody>
                  <a:tcPr marL="45720" marR="45720" anchor="ctr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l" defTabSz="914400">
                        <a:defRPr sz="1800">
                          <a:latin typeface="Chinacat"/>
                          <a:ea typeface="Chinacat"/>
                          <a:cs typeface="Chinacat"/>
                          <a:sym typeface="Chinacat"/>
                        </a:defRPr>
                      </a:pPr>
                      <a:endParaRPr/>
                    </a:p>
                  </a:txBody>
                  <a:tcPr marL="45720" marR="45720" anchor="ctr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l" defTabSz="914400">
                        <a:defRPr sz="1800">
                          <a:latin typeface="Chinacat"/>
                          <a:ea typeface="Chinacat"/>
                          <a:cs typeface="Chinacat"/>
                          <a:sym typeface="Chinacat"/>
                        </a:defRPr>
                      </a:pPr>
                      <a:endParaRPr/>
                    </a:p>
                  </a:txBody>
                  <a:tcPr marL="45720" marR="45720" anchor="ctr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l" defTabSz="914400">
                        <a:defRPr sz="1800">
                          <a:latin typeface="Chinacat"/>
                          <a:ea typeface="Chinacat"/>
                          <a:cs typeface="Chinacat"/>
                          <a:sym typeface="Chinacat"/>
                        </a:defRPr>
                      </a:pPr>
                      <a:endParaRPr/>
                    </a:p>
                  </a:txBody>
                  <a:tcPr marL="45720" marR="45720" anchor="ctr" horzOverflow="overflow">
                    <a:lnL w="12700">
                      <a:solidFill>
                        <a:srgbClr val="000000"/>
                      </a:solidFill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l" defTabSz="914400">
                        <a:defRPr sz="1800">
                          <a:latin typeface="Chinacat"/>
                          <a:ea typeface="Chinacat"/>
                          <a:cs typeface="Chinacat"/>
                          <a:sym typeface="Chinacat"/>
                        </a:defRPr>
                      </a:pPr>
                      <a:endParaRPr/>
                    </a:p>
                  </a:txBody>
                  <a:tcPr marL="45720" marR="45720" anchor="ctr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175449">
                <a:tc>
                  <a:txBody>
                    <a:bodyPr/>
                    <a:lstStyle/>
                    <a:p>
                      <a:pPr algn="l" defTabSz="914400">
                        <a:defRPr sz="1800">
                          <a:latin typeface="Chinacat"/>
                          <a:ea typeface="Chinacat"/>
                          <a:cs typeface="Chinacat"/>
                          <a:sym typeface="Chinacat"/>
                        </a:defRPr>
                      </a:pPr>
                      <a:endParaRPr dirty="0"/>
                    </a:p>
                  </a:txBody>
                  <a:tcPr marL="45720" marR="45720" anchor="ctr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l" defTabSz="914400">
                        <a:defRPr sz="1800">
                          <a:latin typeface="Chinacat"/>
                          <a:ea typeface="Chinacat"/>
                          <a:cs typeface="Chinacat"/>
                          <a:sym typeface="Chinacat"/>
                        </a:defRPr>
                      </a:pPr>
                      <a:endParaRPr/>
                    </a:p>
                  </a:txBody>
                  <a:tcPr marL="45720" marR="45720" anchor="ctr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l" defTabSz="914400">
                        <a:defRPr sz="1800">
                          <a:latin typeface="Chinacat"/>
                          <a:ea typeface="Chinacat"/>
                          <a:cs typeface="Chinacat"/>
                          <a:sym typeface="Chinacat"/>
                        </a:defRPr>
                      </a:pPr>
                      <a:endParaRPr/>
                    </a:p>
                  </a:txBody>
                  <a:tcPr marL="45720" marR="45720" anchor="ctr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l" defTabSz="914400">
                        <a:defRPr sz="1800">
                          <a:latin typeface="Chinacat"/>
                          <a:ea typeface="Chinacat"/>
                          <a:cs typeface="Chinacat"/>
                          <a:sym typeface="Chinacat"/>
                        </a:defRPr>
                      </a:pPr>
                      <a:endParaRPr/>
                    </a:p>
                  </a:txBody>
                  <a:tcPr marL="45720" marR="45720" anchor="ctr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l" defTabSz="914400">
                        <a:defRPr sz="1800">
                          <a:latin typeface="Chinacat"/>
                          <a:ea typeface="Chinacat"/>
                          <a:cs typeface="Chinacat"/>
                          <a:sym typeface="Chinacat"/>
                        </a:defRPr>
                      </a:pPr>
                      <a:endParaRPr/>
                    </a:p>
                  </a:txBody>
                  <a:tcPr marL="45720" marR="45720" anchor="ctr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l" defTabSz="914400">
                        <a:defRPr sz="1800">
                          <a:latin typeface="Chinacat"/>
                          <a:ea typeface="Chinacat"/>
                          <a:cs typeface="Chinacat"/>
                          <a:sym typeface="Chinacat"/>
                        </a:defRPr>
                      </a:pPr>
                      <a:endParaRPr/>
                    </a:p>
                  </a:txBody>
                  <a:tcPr marL="45720" marR="45720" anchor="ctr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l" defTabSz="914400">
                        <a:defRPr sz="1800">
                          <a:latin typeface="Chinacat"/>
                          <a:ea typeface="Chinacat"/>
                          <a:cs typeface="Chinacat"/>
                          <a:sym typeface="Chinacat"/>
                        </a:defRPr>
                      </a:pPr>
                      <a:endParaRPr/>
                    </a:p>
                  </a:txBody>
                  <a:tcPr marL="45720" marR="45720" anchor="ctr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l" defTabSz="914400">
                        <a:defRPr sz="1800">
                          <a:latin typeface="Chinacat"/>
                          <a:ea typeface="Chinacat"/>
                          <a:cs typeface="Chinacat"/>
                          <a:sym typeface="Chinacat"/>
                        </a:defRPr>
                      </a:pPr>
                      <a:endParaRPr dirty="0"/>
                    </a:p>
                  </a:txBody>
                  <a:tcPr marL="45720" marR="45720" anchor="ctr" horzOverflow="overflow">
                    <a:lnL w="12700">
                      <a:solidFill>
                        <a:srgbClr val="000000"/>
                      </a:solidFill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l" defTabSz="914400">
                        <a:defRPr sz="1800">
                          <a:latin typeface="Chinacat"/>
                          <a:ea typeface="Chinacat"/>
                          <a:cs typeface="Chinacat"/>
                          <a:sym typeface="Chinacat"/>
                        </a:defRPr>
                      </a:pPr>
                      <a:endParaRPr/>
                    </a:p>
                  </a:txBody>
                  <a:tcPr marL="45720" marR="45720" anchor="ctr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32934">
                <a:tc>
                  <a:txBody>
                    <a:bodyPr/>
                    <a:lstStyle/>
                    <a:p>
                      <a:pPr algn="l" defTabSz="914400">
                        <a:defRPr sz="1800">
                          <a:latin typeface="Chinacat"/>
                          <a:ea typeface="Chinacat"/>
                          <a:cs typeface="Chinacat"/>
                          <a:sym typeface="Chinacat"/>
                        </a:defRPr>
                      </a:pPr>
                      <a:endParaRPr/>
                    </a:p>
                  </a:txBody>
                  <a:tcPr marL="45720" marR="45720" anchor="ctr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l" defTabSz="914400">
                        <a:defRPr sz="1800">
                          <a:latin typeface="Chinacat"/>
                          <a:ea typeface="Chinacat"/>
                          <a:cs typeface="Chinacat"/>
                          <a:sym typeface="Chinacat"/>
                        </a:defRPr>
                      </a:pPr>
                      <a:endParaRPr/>
                    </a:p>
                  </a:txBody>
                  <a:tcPr marL="45720" marR="45720" anchor="ctr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l" defTabSz="914400">
                        <a:defRPr sz="1800">
                          <a:latin typeface="Chinacat"/>
                          <a:ea typeface="Chinacat"/>
                          <a:cs typeface="Chinacat"/>
                          <a:sym typeface="Chinacat"/>
                        </a:defRPr>
                      </a:pPr>
                      <a:endParaRPr/>
                    </a:p>
                  </a:txBody>
                  <a:tcPr marL="45720" marR="45720" anchor="ctr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l" defTabSz="914400">
                        <a:defRPr sz="1800">
                          <a:latin typeface="Chinacat"/>
                          <a:ea typeface="Chinacat"/>
                          <a:cs typeface="Chinacat"/>
                          <a:sym typeface="Chinacat"/>
                        </a:defRPr>
                      </a:pPr>
                      <a:endParaRPr/>
                    </a:p>
                  </a:txBody>
                  <a:tcPr marL="45720" marR="45720" anchor="ctr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l" defTabSz="914400">
                        <a:defRPr sz="1800">
                          <a:latin typeface="Chinacat"/>
                          <a:ea typeface="Chinacat"/>
                          <a:cs typeface="Chinacat"/>
                          <a:sym typeface="Chinacat"/>
                        </a:defRPr>
                      </a:pPr>
                      <a:endParaRPr/>
                    </a:p>
                  </a:txBody>
                  <a:tcPr marL="45720" marR="45720" anchor="ctr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l" defTabSz="914400">
                        <a:defRPr sz="1800">
                          <a:latin typeface="Chinacat"/>
                          <a:ea typeface="Chinacat"/>
                          <a:cs typeface="Chinacat"/>
                          <a:sym typeface="Chinacat"/>
                        </a:defRPr>
                      </a:pPr>
                      <a:endParaRPr/>
                    </a:p>
                  </a:txBody>
                  <a:tcPr marL="45720" marR="45720" anchor="ctr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l" defTabSz="914400">
                        <a:defRPr sz="1800">
                          <a:latin typeface="Chinacat"/>
                          <a:ea typeface="Chinacat"/>
                          <a:cs typeface="Chinacat"/>
                          <a:sym typeface="Chinacat"/>
                        </a:defRPr>
                      </a:pPr>
                      <a:endParaRPr/>
                    </a:p>
                  </a:txBody>
                  <a:tcPr marL="45720" marR="45720" anchor="ctr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l" defTabSz="914400">
                        <a:defRPr sz="1800">
                          <a:latin typeface="Chinacat"/>
                          <a:ea typeface="Chinacat"/>
                          <a:cs typeface="Chinacat"/>
                          <a:sym typeface="Chinacat"/>
                        </a:defRPr>
                      </a:pPr>
                      <a:endParaRPr/>
                    </a:p>
                  </a:txBody>
                  <a:tcPr marL="45720" marR="45720" anchor="ctr" horzOverflow="overflow">
                    <a:lnL w="12700">
                      <a:solidFill>
                        <a:srgbClr val="000000"/>
                      </a:solidFill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l" defTabSz="914400">
                        <a:defRPr sz="1800">
                          <a:latin typeface="Chinacat"/>
                          <a:ea typeface="Chinacat"/>
                          <a:cs typeface="Chinacat"/>
                          <a:sym typeface="Chinacat"/>
                        </a:defRPr>
                      </a:pPr>
                      <a:endParaRPr/>
                    </a:p>
                  </a:txBody>
                  <a:tcPr marL="45720" marR="45720" anchor="ctr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175449">
                <a:tc>
                  <a:txBody>
                    <a:bodyPr/>
                    <a:lstStyle/>
                    <a:p>
                      <a:pPr algn="l" defTabSz="914400">
                        <a:defRPr sz="1800">
                          <a:latin typeface="Chinacat"/>
                          <a:ea typeface="Chinacat"/>
                          <a:cs typeface="Chinacat"/>
                          <a:sym typeface="Chinacat"/>
                        </a:defRPr>
                      </a:pPr>
                      <a:endParaRPr dirty="0"/>
                    </a:p>
                  </a:txBody>
                  <a:tcPr marL="45720" marR="45720" anchor="ctr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l" defTabSz="914400">
                        <a:defRPr sz="1800">
                          <a:latin typeface="Chinacat"/>
                          <a:ea typeface="Chinacat"/>
                          <a:cs typeface="Chinacat"/>
                          <a:sym typeface="Chinacat"/>
                        </a:defRPr>
                      </a:pPr>
                      <a:endParaRPr/>
                    </a:p>
                  </a:txBody>
                  <a:tcPr marL="45720" marR="45720" anchor="ctr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l" defTabSz="914400">
                        <a:defRPr sz="1800">
                          <a:latin typeface="Chinacat"/>
                          <a:ea typeface="Chinacat"/>
                          <a:cs typeface="Chinacat"/>
                          <a:sym typeface="Chinacat"/>
                        </a:defRPr>
                      </a:pPr>
                      <a:endParaRPr dirty="0"/>
                    </a:p>
                  </a:txBody>
                  <a:tcPr marL="45720" marR="45720" anchor="ctr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l" defTabSz="914400">
                        <a:defRPr sz="1800">
                          <a:latin typeface="Chinacat"/>
                          <a:ea typeface="Chinacat"/>
                          <a:cs typeface="Chinacat"/>
                          <a:sym typeface="Chinacat"/>
                        </a:defRPr>
                      </a:pPr>
                      <a:endParaRPr/>
                    </a:p>
                  </a:txBody>
                  <a:tcPr marL="45720" marR="45720" anchor="ctr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l" defTabSz="914400">
                        <a:defRPr sz="1800">
                          <a:latin typeface="Chinacat"/>
                          <a:ea typeface="Chinacat"/>
                          <a:cs typeface="Chinacat"/>
                          <a:sym typeface="Chinacat"/>
                        </a:defRPr>
                      </a:pPr>
                      <a:endParaRPr/>
                    </a:p>
                  </a:txBody>
                  <a:tcPr marL="45720" marR="45720" anchor="ctr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l" defTabSz="914400">
                        <a:defRPr sz="1800">
                          <a:latin typeface="Chinacat"/>
                          <a:ea typeface="Chinacat"/>
                          <a:cs typeface="Chinacat"/>
                          <a:sym typeface="Chinacat"/>
                        </a:defRPr>
                      </a:pPr>
                      <a:endParaRPr/>
                    </a:p>
                  </a:txBody>
                  <a:tcPr marL="45720" marR="45720" anchor="ctr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l" defTabSz="914400">
                        <a:defRPr sz="1800">
                          <a:latin typeface="Chinacat"/>
                          <a:ea typeface="Chinacat"/>
                          <a:cs typeface="Chinacat"/>
                          <a:sym typeface="Chinacat"/>
                        </a:defRPr>
                      </a:pPr>
                      <a:endParaRPr/>
                    </a:p>
                  </a:txBody>
                  <a:tcPr marL="45720" marR="45720" anchor="ctr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l" defTabSz="914400">
                        <a:defRPr sz="1800">
                          <a:latin typeface="Chinacat"/>
                          <a:ea typeface="Chinacat"/>
                          <a:cs typeface="Chinacat"/>
                          <a:sym typeface="Chinacat"/>
                        </a:defRPr>
                      </a:pPr>
                      <a:endParaRPr dirty="0"/>
                    </a:p>
                  </a:txBody>
                  <a:tcPr marL="45720" marR="45720" anchor="ctr" horzOverflow="overflow">
                    <a:lnL w="12700">
                      <a:solidFill>
                        <a:srgbClr val="000000"/>
                      </a:solidFill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l" defTabSz="914400">
                        <a:defRPr sz="1800">
                          <a:latin typeface="Chinacat"/>
                          <a:ea typeface="Chinacat"/>
                          <a:cs typeface="Chinacat"/>
                          <a:sym typeface="Chinacat"/>
                        </a:defRPr>
                      </a:pPr>
                      <a:endParaRPr dirty="0"/>
                    </a:p>
                  </a:txBody>
                  <a:tcPr marL="45720" marR="45720" anchor="ctr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D9D9D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pic>
        <p:nvPicPr>
          <p:cNvPr id="301" name="Image 9" descr="Image 9">
            <a:extLst>
              <a:ext uri="{FF2B5EF4-FFF2-40B4-BE49-F238E27FC236}">
                <a16:creationId xmlns:a16="http://schemas.microsoft.com/office/drawing/2014/main" id="{B3DFD9FD-634B-5683-64CB-9D1CA11F359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86399" y="2246896"/>
            <a:ext cx="772885" cy="792268"/>
          </a:xfrm>
          <a:prstGeom prst="rect">
            <a:avLst/>
          </a:prstGeom>
          <a:ln w="12700">
            <a:miter lim="400000"/>
          </a:ln>
        </p:spPr>
      </p:pic>
      <p:pic>
        <p:nvPicPr>
          <p:cNvPr id="302" name="Image 10" descr="Image 10">
            <a:extLst>
              <a:ext uri="{FF2B5EF4-FFF2-40B4-BE49-F238E27FC236}">
                <a16:creationId xmlns:a16="http://schemas.microsoft.com/office/drawing/2014/main" id="{AF274CD8-10C2-722F-097E-80E48268BA4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88000" y="2242799"/>
            <a:ext cx="772885" cy="792268"/>
          </a:xfrm>
          <a:prstGeom prst="rect">
            <a:avLst/>
          </a:prstGeom>
          <a:ln w="12700">
            <a:miter lim="400000"/>
          </a:ln>
        </p:spPr>
      </p:pic>
      <p:pic>
        <p:nvPicPr>
          <p:cNvPr id="303" name="Image 13" descr="Image 13">
            <a:extLst>
              <a:ext uri="{FF2B5EF4-FFF2-40B4-BE49-F238E27FC236}">
                <a16:creationId xmlns:a16="http://schemas.microsoft.com/office/drawing/2014/main" id="{77B60FD7-BA59-8F75-0626-2945F15BA67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992799" y="2242798"/>
            <a:ext cx="772885" cy="792268"/>
          </a:xfrm>
          <a:prstGeom prst="rect">
            <a:avLst/>
          </a:prstGeom>
          <a:ln w="12700">
            <a:miter lim="400000"/>
          </a:ln>
        </p:spPr>
      </p:pic>
      <p:pic>
        <p:nvPicPr>
          <p:cNvPr id="304" name="Image 24" descr="Image 24">
            <a:extLst>
              <a:ext uri="{FF2B5EF4-FFF2-40B4-BE49-F238E27FC236}">
                <a16:creationId xmlns:a16="http://schemas.microsoft.com/office/drawing/2014/main" id="{67FE00A4-095F-1BB0-2BB2-AD0903A14E2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383200" y="2242799"/>
            <a:ext cx="772885" cy="792268"/>
          </a:xfrm>
          <a:prstGeom prst="rect">
            <a:avLst/>
          </a:prstGeom>
          <a:ln w="12700">
            <a:miter lim="400000"/>
          </a:ln>
        </p:spPr>
      </p:pic>
      <p:pic>
        <p:nvPicPr>
          <p:cNvPr id="305" name="Image 25" descr="Image 25">
            <a:extLst>
              <a:ext uri="{FF2B5EF4-FFF2-40B4-BE49-F238E27FC236}">
                <a16:creationId xmlns:a16="http://schemas.microsoft.com/office/drawing/2014/main" id="{209FEA07-3A8D-D671-BB81-DF6585C7E83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84800" y="2242799"/>
            <a:ext cx="772885" cy="792268"/>
          </a:xfrm>
          <a:prstGeom prst="rect">
            <a:avLst/>
          </a:prstGeom>
          <a:ln w="12700">
            <a:miter lim="400000"/>
          </a:ln>
        </p:spPr>
      </p:pic>
      <p:pic>
        <p:nvPicPr>
          <p:cNvPr id="306" name="Image 26" descr="Image 26">
            <a:extLst>
              <a:ext uri="{FF2B5EF4-FFF2-40B4-BE49-F238E27FC236}">
                <a16:creationId xmlns:a16="http://schemas.microsoft.com/office/drawing/2014/main" id="{832304F7-AC52-B76D-17E3-9C6D0AF5540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891199" y="2242799"/>
            <a:ext cx="772885" cy="792268"/>
          </a:xfrm>
          <a:prstGeom prst="rect">
            <a:avLst/>
          </a:prstGeom>
          <a:ln w="12700">
            <a:miter lim="400000"/>
          </a:ln>
        </p:spPr>
      </p:pic>
      <p:pic>
        <p:nvPicPr>
          <p:cNvPr id="307" name="Image 27" descr="Image 27">
            <a:extLst>
              <a:ext uri="{FF2B5EF4-FFF2-40B4-BE49-F238E27FC236}">
                <a16:creationId xmlns:a16="http://schemas.microsoft.com/office/drawing/2014/main" id="{C4E9DE18-0A18-849A-FF1B-F4D0FFB0B23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789600" y="2242798"/>
            <a:ext cx="772885" cy="792268"/>
          </a:xfrm>
          <a:prstGeom prst="rect">
            <a:avLst/>
          </a:prstGeom>
          <a:ln w="12700">
            <a:miter lim="400000"/>
          </a:ln>
        </p:spPr>
      </p:pic>
      <p:pic>
        <p:nvPicPr>
          <p:cNvPr id="308" name="Image 28" descr="Image 28">
            <a:extLst>
              <a:ext uri="{FF2B5EF4-FFF2-40B4-BE49-F238E27FC236}">
                <a16:creationId xmlns:a16="http://schemas.microsoft.com/office/drawing/2014/main" id="{37CC70FA-E78B-3F6B-FA5F-592DB6CEED4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9999" y="2242799"/>
            <a:ext cx="772885" cy="792268"/>
          </a:xfrm>
          <a:prstGeom prst="rect">
            <a:avLst/>
          </a:prstGeom>
          <a:ln w="12700">
            <a:miter lim="400000"/>
          </a:ln>
        </p:spPr>
      </p:pic>
      <p:pic>
        <p:nvPicPr>
          <p:cNvPr id="309" name="Image 29" descr="Image 29">
            <a:extLst>
              <a:ext uri="{FF2B5EF4-FFF2-40B4-BE49-F238E27FC236}">
                <a16:creationId xmlns:a16="http://schemas.microsoft.com/office/drawing/2014/main" id="{6C1CF8FE-496D-715F-20EF-2E9AFDE7975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81599" y="2242799"/>
            <a:ext cx="772885" cy="792268"/>
          </a:xfrm>
          <a:prstGeom prst="rect">
            <a:avLst/>
          </a:prstGeom>
          <a:ln w="12700">
            <a:miter lim="400000"/>
          </a:ln>
        </p:spPr>
      </p:pic>
      <p:pic>
        <p:nvPicPr>
          <p:cNvPr id="310" name="Image 23" descr="Image 23">
            <a:extLst>
              <a:ext uri="{FF2B5EF4-FFF2-40B4-BE49-F238E27FC236}">
                <a16:creationId xmlns:a16="http://schemas.microsoft.com/office/drawing/2014/main" id="{FE13DF7F-3C13-332A-47AC-7CFF02EBFBB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61225" y="4205490"/>
            <a:ext cx="732497" cy="732496"/>
          </a:xfrm>
          <a:prstGeom prst="rect">
            <a:avLst/>
          </a:prstGeom>
          <a:ln w="12700">
            <a:miter lim="400000"/>
          </a:ln>
        </p:spPr>
      </p:pic>
      <p:pic>
        <p:nvPicPr>
          <p:cNvPr id="311" name="Image 30" descr="Image 30">
            <a:extLst>
              <a:ext uri="{FF2B5EF4-FFF2-40B4-BE49-F238E27FC236}">
                <a16:creationId xmlns:a16="http://schemas.microsoft.com/office/drawing/2014/main" id="{4D2504CB-BC70-8F0E-893E-A3FD3A9BF29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06932" y="4205490"/>
            <a:ext cx="732496" cy="732496"/>
          </a:xfrm>
          <a:prstGeom prst="rect">
            <a:avLst/>
          </a:prstGeom>
          <a:ln w="12700">
            <a:miter lim="400000"/>
          </a:ln>
        </p:spPr>
      </p:pic>
      <p:pic>
        <p:nvPicPr>
          <p:cNvPr id="312" name="Image 31" descr="Image 31">
            <a:extLst>
              <a:ext uri="{FF2B5EF4-FFF2-40B4-BE49-F238E27FC236}">
                <a16:creationId xmlns:a16="http://schemas.microsoft.com/office/drawing/2014/main" id="{61C27D84-164B-7065-F5BB-DE16B40F720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354615" y="4223201"/>
            <a:ext cx="732496" cy="732496"/>
          </a:xfrm>
          <a:prstGeom prst="rect">
            <a:avLst/>
          </a:prstGeom>
          <a:ln w="12700">
            <a:miter lim="400000"/>
          </a:ln>
        </p:spPr>
      </p:pic>
      <p:pic>
        <p:nvPicPr>
          <p:cNvPr id="313" name="Image 32" descr="Image 32">
            <a:extLst>
              <a:ext uri="{FF2B5EF4-FFF2-40B4-BE49-F238E27FC236}">
                <a16:creationId xmlns:a16="http://schemas.microsoft.com/office/drawing/2014/main" id="{7481E1AD-137D-C25F-58C6-34ABB2D0940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491248" y="4223199"/>
            <a:ext cx="732496" cy="732496"/>
          </a:xfrm>
          <a:prstGeom prst="rect">
            <a:avLst/>
          </a:prstGeom>
          <a:ln w="12700">
            <a:miter lim="400000"/>
          </a:ln>
        </p:spPr>
      </p:pic>
      <p:pic>
        <p:nvPicPr>
          <p:cNvPr id="314" name="Image 33" descr="Image 33">
            <a:extLst>
              <a:ext uri="{FF2B5EF4-FFF2-40B4-BE49-F238E27FC236}">
                <a16:creationId xmlns:a16="http://schemas.microsoft.com/office/drawing/2014/main" id="{EE0460CA-5252-C22A-CD73-835C212F866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28984" y="4223199"/>
            <a:ext cx="732496" cy="732496"/>
          </a:xfrm>
          <a:prstGeom prst="rect">
            <a:avLst/>
          </a:prstGeom>
          <a:ln w="12700">
            <a:miter lim="400000"/>
          </a:ln>
        </p:spPr>
      </p:pic>
      <p:pic>
        <p:nvPicPr>
          <p:cNvPr id="315" name="Image 34" descr="Image 34">
            <a:extLst>
              <a:ext uri="{FF2B5EF4-FFF2-40B4-BE49-F238E27FC236}">
                <a16:creationId xmlns:a16="http://schemas.microsoft.com/office/drawing/2014/main" id="{390E05F4-DD2A-F714-DFA4-3E4A9ECECF4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651451" y="4223199"/>
            <a:ext cx="732496" cy="732496"/>
          </a:xfrm>
          <a:prstGeom prst="rect">
            <a:avLst/>
          </a:prstGeom>
          <a:ln w="12700">
            <a:miter lim="400000"/>
          </a:ln>
        </p:spPr>
      </p:pic>
      <p:pic>
        <p:nvPicPr>
          <p:cNvPr id="316" name="Image 35" descr="Image 35">
            <a:extLst>
              <a:ext uri="{FF2B5EF4-FFF2-40B4-BE49-F238E27FC236}">
                <a16:creationId xmlns:a16="http://schemas.microsoft.com/office/drawing/2014/main" id="{60C18628-5D6D-30B4-B54F-5EEBDEA3F33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756258" y="4223199"/>
            <a:ext cx="732496" cy="732496"/>
          </a:xfrm>
          <a:prstGeom prst="rect">
            <a:avLst/>
          </a:prstGeom>
          <a:ln w="12700">
            <a:miter lim="400000"/>
          </a:ln>
        </p:spPr>
      </p:pic>
      <p:pic>
        <p:nvPicPr>
          <p:cNvPr id="317" name="Image 36" descr="Image 36">
            <a:extLst>
              <a:ext uri="{FF2B5EF4-FFF2-40B4-BE49-F238E27FC236}">
                <a16:creationId xmlns:a16="http://schemas.microsoft.com/office/drawing/2014/main" id="{7C8724DC-8159-183D-24EA-41E4E986E29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861064" y="4223199"/>
            <a:ext cx="732496" cy="732496"/>
          </a:xfrm>
          <a:prstGeom prst="rect">
            <a:avLst/>
          </a:prstGeom>
          <a:ln w="12700">
            <a:miter lim="400000"/>
          </a:ln>
        </p:spPr>
      </p:pic>
      <p:pic>
        <p:nvPicPr>
          <p:cNvPr id="318" name="Image 37" descr="Image 37">
            <a:extLst>
              <a:ext uri="{FF2B5EF4-FFF2-40B4-BE49-F238E27FC236}">
                <a16:creationId xmlns:a16="http://schemas.microsoft.com/office/drawing/2014/main" id="{E51DE849-50DA-4FBC-054B-615A84AB6CE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033188" y="4223198"/>
            <a:ext cx="732496" cy="732496"/>
          </a:xfrm>
          <a:prstGeom prst="rect">
            <a:avLst/>
          </a:prstGeom>
          <a:ln w="12700">
            <a:miter lim="400000"/>
          </a:ln>
        </p:spPr>
      </p:pic>
    </p:spTree>
    <p:extLst>
      <p:ext uri="{BB962C8B-B14F-4D97-AF65-F5344CB8AC3E}">
        <p14:creationId xmlns:p14="http://schemas.microsoft.com/office/powerpoint/2010/main" val="225710595"/>
      </p:ext>
    </p:extLst>
  </p:cSld>
  <p:clrMapOvr>
    <a:masterClrMapping/>
  </p:clrMapOvr>
  <p:transition spd="med"/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02B6E15-57C3-5BB0-C13D-62EBA3CD3AA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8" name="Image 1" descr="Image 1">
            <a:extLst>
              <a:ext uri="{FF2B5EF4-FFF2-40B4-BE49-F238E27FC236}">
                <a16:creationId xmlns:a16="http://schemas.microsoft.com/office/drawing/2014/main" id="{3973FEEA-904D-72AA-5110-49444F1E49FC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13188"/>
          <a:stretch>
            <a:fillRect/>
          </a:stretch>
        </p:blipFill>
        <p:spPr>
          <a:xfrm>
            <a:off x="0" y="0"/>
            <a:ext cx="9906002" cy="6858000"/>
          </a:xfrm>
          <a:prstGeom prst="rect">
            <a:avLst/>
          </a:prstGeom>
          <a:ln w="12700">
            <a:miter lim="400000"/>
          </a:ln>
        </p:spPr>
      </p:pic>
      <p:sp>
        <p:nvSpPr>
          <p:cNvPr id="299" name="ZoneTexte 2">
            <a:extLst>
              <a:ext uri="{FF2B5EF4-FFF2-40B4-BE49-F238E27FC236}">
                <a16:creationId xmlns:a16="http://schemas.microsoft.com/office/drawing/2014/main" id="{158162F1-0D96-BA13-1238-7BFD6C66B6AE}"/>
              </a:ext>
            </a:extLst>
          </p:cNvPr>
          <p:cNvSpPr txBox="1"/>
          <p:nvPr/>
        </p:nvSpPr>
        <p:spPr>
          <a:xfrm>
            <a:off x="4056120" y="-1"/>
            <a:ext cx="1690003" cy="11201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>
            <a:lvl1pPr>
              <a:defRPr sz="6600"/>
            </a:lvl1pPr>
          </a:lstStyle>
          <a:p>
            <a:r>
              <a:rPr dirty="0"/>
              <a:t>ETE</a:t>
            </a:r>
          </a:p>
        </p:txBody>
      </p:sp>
      <p:graphicFrame>
        <p:nvGraphicFramePr>
          <p:cNvPr id="300" name="Tableau 3">
            <a:extLst>
              <a:ext uri="{FF2B5EF4-FFF2-40B4-BE49-F238E27FC236}">
                <a16:creationId xmlns:a16="http://schemas.microsoft.com/office/drawing/2014/main" id="{7C14C682-C63F-5405-753D-2F6278E99551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615778108"/>
              </p:ext>
            </p:extLst>
          </p:nvPr>
        </p:nvGraphicFramePr>
        <p:xfrm>
          <a:off x="0" y="1180800"/>
          <a:ext cx="9906003" cy="4896024"/>
        </p:xfrm>
        <a:graphic>
          <a:graphicData uri="http://schemas.openxmlformats.org/drawingml/2006/table">
            <a:tbl>
              <a:tblPr firstRow="1" bandRow="1">
                <a:tableStyleId>{4C3C2611-4C71-4FC5-86AE-919BDF0F9419}</a:tableStyleId>
              </a:tblPr>
              <a:tblGrid>
                <a:gridCol w="110066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100667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100667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100667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004601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1196733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1100667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1100667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  <a:gridCol w="1100667">
                  <a:extLst>
                    <a:ext uri="{9D8B030D-6E8A-4147-A177-3AD203B41FA5}">
                      <a16:colId xmlns:a16="http://schemas.microsoft.com/office/drawing/2014/main" val="3636020326"/>
                    </a:ext>
                  </a:extLst>
                </a:gridCol>
              </a:tblGrid>
              <a:tr h="100800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2500" b="0">
                          <a:solidFill>
                            <a:srgbClr val="000000"/>
                          </a:solidFill>
                          <a:latin typeface="Script cole"/>
                          <a:ea typeface="Script cole"/>
                          <a:cs typeface="Script cole"/>
                          <a:sym typeface="Script cole"/>
                        </a:defRPr>
                      </a:pPr>
                      <a:r>
                        <a:rPr lang="en-GB" sz="1400" dirty="0"/>
                        <a:t>MERCREDI</a:t>
                      </a:r>
                    </a:p>
                    <a:p>
                      <a:pPr algn="ctr" defTabSz="914400">
                        <a:defRPr sz="2500" b="0">
                          <a:solidFill>
                            <a:srgbClr val="000000"/>
                          </a:solidFill>
                          <a:latin typeface="Script cole"/>
                          <a:ea typeface="Script cole"/>
                          <a:cs typeface="Script cole"/>
                          <a:sym typeface="Script cole"/>
                        </a:defRPr>
                      </a:pPr>
                      <a:r>
                        <a:rPr lang="fr-FR" dirty="0"/>
                        <a:t>18</a:t>
                      </a:r>
                      <a:endParaRPr dirty="0"/>
                    </a:p>
                    <a:p>
                      <a:pPr algn="ctr" defTabSz="914400">
                        <a:defRPr sz="1400" b="0">
                          <a:solidFill>
                            <a:srgbClr val="000000"/>
                          </a:solidFill>
                          <a:latin typeface="Script cole"/>
                          <a:ea typeface="Script cole"/>
                          <a:cs typeface="Script cole"/>
                          <a:sym typeface="Script cole"/>
                        </a:defRPr>
                      </a:pPr>
                      <a:r>
                        <a:rPr lang="fr-FR" dirty="0"/>
                        <a:t>AOÛT</a:t>
                      </a:r>
                    </a:p>
                  </a:txBody>
                  <a:tcPr marL="0" marR="0" marT="0" marB="0" anchor="ctr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914400">
                        <a:defRPr sz="1400" b="0">
                          <a:solidFill>
                            <a:srgbClr val="000000"/>
                          </a:solidFill>
                          <a:latin typeface="Script cole"/>
                          <a:ea typeface="Script cole"/>
                          <a:cs typeface="Script cole"/>
                          <a:sym typeface="Script cole"/>
                        </a:defRPr>
                      </a:pPr>
                      <a:r>
                        <a:rPr lang="fr-FR" dirty="0"/>
                        <a:t>JEUDI</a:t>
                      </a:r>
                    </a:p>
                    <a:p>
                      <a:pPr algn="ctr" defTabSz="914400">
                        <a:defRPr sz="2500" b="0">
                          <a:solidFill>
                            <a:srgbClr val="000000"/>
                          </a:solidFill>
                          <a:latin typeface="Script cole"/>
                          <a:ea typeface="Script cole"/>
                          <a:cs typeface="Script cole"/>
                          <a:sym typeface="Script cole"/>
                        </a:defRPr>
                      </a:pPr>
                      <a:r>
                        <a:rPr lang="fr-FR" dirty="0"/>
                        <a:t>19</a:t>
                      </a:r>
                    </a:p>
                    <a:p>
                      <a:pPr algn="ctr" defTabSz="914400">
                        <a:defRPr sz="1400" b="0">
                          <a:solidFill>
                            <a:srgbClr val="000000"/>
                          </a:solidFill>
                          <a:latin typeface="Script cole"/>
                          <a:ea typeface="Script cole"/>
                          <a:cs typeface="Script cole"/>
                          <a:sym typeface="Script cole"/>
                        </a:defRPr>
                      </a:pPr>
                      <a:r>
                        <a:rPr lang="fr-FR" dirty="0"/>
                        <a:t>AOÛT</a:t>
                      </a:r>
                      <a:endParaRPr dirty="0"/>
                    </a:p>
                  </a:txBody>
                  <a:tcPr marL="0" marR="0" marT="0" marB="0" anchor="ctr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2500" b="0">
                          <a:solidFill>
                            <a:srgbClr val="000000"/>
                          </a:solidFill>
                          <a:latin typeface="Script cole"/>
                          <a:ea typeface="Script cole"/>
                          <a:cs typeface="Script cole"/>
                          <a:sym typeface="Script cole"/>
                        </a:defRPr>
                      </a:pPr>
                      <a:r>
                        <a:rPr lang="en-GB" sz="1400" dirty="0"/>
                        <a:t>VENDREDI</a:t>
                      </a:r>
                    </a:p>
                    <a:p>
                      <a:pPr algn="ctr" defTabSz="914400">
                        <a:defRPr sz="2500" b="0">
                          <a:solidFill>
                            <a:srgbClr val="000000"/>
                          </a:solidFill>
                          <a:latin typeface="Script cole"/>
                          <a:ea typeface="Script cole"/>
                          <a:cs typeface="Script cole"/>
                          <a:sym typeface="Script cole"/>
                        </a:defRPr>
                      </a:pPr>
                      <a:r>
                        <a:rPr lang="fr-FR" sz="2500" b="0" i="0" u="none" strike="noStrike" cap="none" spc="0" baseline="0" dirty="0">
                          <a:solidFill>
                            <a:srgbClr val="000000"/>
                          </a:solidFill>
                          <a:uFillTx/>
                          <a:latin typeface="Script cole"/>
                          <a:sym typeface="Calibri"/>
                        </a:rPr>
                        <a:t>20</a:t>
                      </a:r>
                      <a:endParaRPr sz="2500" b="0" i="0" u="none" strike="noStrike" cap="none" spc="0" baseline="0" dirty="0">
                        <a:solidFill>
                          <a:srgbClr val="000000"/>
                        </a:solidFill>
                        <a:uFillTx/>
                        <a:latin typeface="Script cole"/>
                        <a:sym typeface="Calibri"/>
                      </a:endParaRPr>
                    </a:p>
                    <a:p>
                      <a:pPr algn="ctr" defTabSz="914400">
                        <a:defRPr sz="1400" b="0">
                          <a:solidFill>
                            <a:srgbClr val="000000"/>
                          </a:solidFill>
                          <a:latin typeface="Script cole"/>
                          <a:ea typeface="Script cole"/>
                          <a:cs typeface="Script cole"/>
                          <a:sym typeface="Script cole"/>
                        </a:defRPr>
                      </a:pPr>
                      <a:r>
                        <a:rPr lang="fr-FR" dirty="0"/>
                        <a:t>AOÛT</a:t>
                      </a:r>
                    </a:p>
                  </a:txBody>
                  <a:tcPr marL="0" marR="0" marT="0" marB="0" anchor="ctr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400" b="0">
                          <a:solidFill>
                            <a:srgbClr val="000000"/>
                          </a:solidFill>
                          <a:latin typeface="Script cole"/>
                          <a:ea typeface="Script cole"/>
                          <a:cs typeface="Script cole"/>
                          <a:sym typeface="Script cole"/>
                        </a:defRPr>
                      </a:pPr>
                      <a:r>
                        <a:rPr lang="fr-FR" sz="1400" dirty="0"/>
                        <a:t>SAMEDI</a:t>
                      </a:r>
                    </a:p>
                    <a:p>
                      <a:pPr algn="ctr" defTabSz="914400">
                        <a:defRPr sz="1400" b="0">
                          <a:solidFill>
                            <a:srgbClr val="000000"/>
                          </a:solidFill>
                          <a:latin typeface="Script cole"/>
                          <a:ea typeface="Script cole"/>
                          <a:cs typeface="Script cole"/>
                          <a:sym typeface="Script cole"/>
                        </a:defRPr>
                      </a:pPr>
                      <a:r>
                        <a:rPr lang="fr-FR" sz="2400" dirty="0"/>
                        <a:t>21</a:t>
                      </a:r>
                      <a:endParaRPr sz="2400" dirty="0"/>
                    </a:p>
                    <a:p>
                      <a:pPr algn="ctr" defTabSz="914400">
                        <a:defRPr sz="1400" b="0">
                          <a:solidFill>
                            <a:srgbClr val="000000"/>
                          </a:solidFill>
                          <a:latin typeface="Script cole"/>
                          <a:ea typeface="Script cole"/>
                          <a:cs typeface="Script cole"/>
                          <a:sym typeface="Script cole"/>
                        </a:defRPr>
                      </a:pPr>
                      <a:r>
                        <a:rPr lang="fr-FR" dirty="0"/>
                        <a:t>AOÛT</a:t>
                      </a:r>
                    </a:p>
                  </a:txBody>
                  <a:tcPr marL="0" marR="0" marT="0" marB="0" anchor="ctr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2500" b="0">
                          <a:solidFill>
                            <a:srgbClr val="000000"/>
                          </a:solidFill>
                          <a:latin typeface="Script cole"/>
                          <a:ea typeface="Script cole"/>
                          <a:cs typeface="Script cole"/>
                          <a:sym typeface="Script cole"/>
                        </a:defRPr>
                      </a:pPr>
                      <a:r>
                        <a:rPr lang="fr-FR" sz="1400" dirty="0"/>
                        <a:t>DIMANCHE</a:t>
                      </a:r>
                    </a:p>
                    <a:p>
                      <a:pPr marL="0" marR="0" indent="0" algn="ct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2500" b="0">
                          <a:solidFill>
                            <a:srgbClr val="000000"/>
                          </a:solidFill>
                          <a:latin typeface="Script cole"/>
                          <a:ea typeface="Script cole"/>
                          <a:cs typeface="Script cole"/>
                          <a:sym typeface="Script cole"/>
                        </a:defRPr>
                      </a:pPr>
                      <a:r>
                        <a:rPr lang="fr-FR" sz="2500" b="0" i="0" u="none" strike="noStrike" cap="none" spc="0" baseline="0" dirty="0">
                          <a:solidFill>
                            <a:srgbClr val="000000"/>
                          </a:solidFill>
                          <a:uFillTx/>
                          <a:latin typeface="Script cole"/>
                          <a:sym typeface="Calibri"/>
                        </a:rPr>
                        <a:t>22</a:t>
                      </a:r>
                      <a:endParaRPr sz="2500" b="0" i="0" u="none" strike="noStrike" cap="none" spc="0" baseline="0" dirty="0">
                        <a:solidFill>
                          <a:srgbClr val="000000"/>
                        </a:solidFill>
                        <a:uFillTx/>
                        <a:latin typeface="Script cole"/>
                        <a:sym typeface="Calibri"/>
                      </a:endParaRPr>
                    </a:p>
                    <a:p>
                      <a:pPr algn="ctr" defTabSz="914400">
                        <a:defRPr sz="1400" b="0">
                          <a:solidFill>
                            <a:srgbClr val="000000"/>
                          </a:solidFill>
                          <a:latin typeface="Script cole"/>
                          <a:ea typeface="Script cole"/>
                          <a:cs typeface="Script cole"/>
                          <a:sym typeface="Script cole"/>
                        </a:defRPr>
                      </a:pPr>
                      <a:r>
                        <a:rPr lang="fr-FR" dirty="0"/>
                        <a:t>AOÛT</a:t>
                      </a:r>
                    </a:p>
                  </a:txBody>
                  <a:tcPr marL="0" marR="0" marT="0" marB="0" anchor="ctr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2500" b="0">
                          <a:solidFill>
                            <a:srgbClr val="000000"/>
                          </a:solidFill>
                          <a:latin typeface="Script cole"/>
                          <a:ea typeface="Script cole"/>
                          <a:cs typeface="Script cole"/>
                          <a:sym typeface="Script cole"/>
                        </a:defRPr>
                      </a:pPr>
                      <a:r>
                        <a:rPr lang="fr-FR" sz="1400" b="0" i="0" u="none" strike="noStrike" cap="none" spc="0" baseline="0" dirty="0">
                          <a:solidFill>
                            <a:srgbClr val="000000"/>
                          </a:solidFill>
                          <a:uFillTx/>
                          <a:latin typeface="Script cole"/>
                          <a:sym typeface="Calibri"/>
                        </a:rPr>
                        <a:t>LUNDI</a:t>
                      </a:r>
                    </a:p>
                    <a:p>
                      <a:pPr marL="0" marR="0" indent="0" algn="ct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2500" b="0">
                          <a:solidFill>
                            <a:srgbClr val="000000"/>
                          </a:solidFill>
                          <a:latin typeface="Script cole"/>
                          <a:ea typeface="Script cole"/>
                          <a:cs typeface="Script cole"/>
                          <a:sym typeface="Script cole"/>
                        </a:defRPr>
                      </a:pPr>
                      <a:r>
                        <a:rPr lang="fr-FR" sz="2500" b="0" i="0" u="none" strike="noStrike" cap="none" spc="0" baseline="0" dirty="0">
                          <a:solidFill>
                            <a:srgbClr val="000000"/>
                          </a:solidFill>
                          <a:uFillTx/>
                          <a:latin typeface="Script cole"/>
                          <a:sym typeface="Calibri"/>
                        </a:rPr>
                        <a:t>23</a:t>
                      </a:r>
                      <a:endParaRPr sz="2500" b="0" i="0" u="none" strike="noStrike" cap="none" spc="0" baseline="0" dirty="0">
                        <a:solidFill>
                          <a:srgbClr val="000000"/>
                        </a:solidFill>
                        <a:uFillTx/>
                        <a:latin typeface="Script cole"/>
                        <a:sym typeface="Calibri"/>
                      </a:endParaRPr>
                    </a:p>
                    <a:p>
                      <a:pPr algn="ctr" defTabSz="914400">
                        <a:defRPr sz="1400" b="0">
                          <a:solidFill>
                            <a:srgbClr val="000000"/>
                          </a:solidFill>
                          <a:latin typeface="Script cole"/>
                          <a:ea typeface="Script cole"/>
                          <a:cs typeface="Script cole"/>
                          <a:sym typeface="Script cole"/>
                        </a:defRPr>
                      </a:pPr>
                      <a:r>
                        <a:rPr lang="fr-FR" dirty="0"/>
                        <a:t>AOÛT</a:t>
                      </a:r>
                    </a:p>
                  </a:txBody>
                  <a:tcPr marL="0" marR="0" marT="0" marB="0" anchor="ctr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914400">
                        <a:defRPr sz="2500" b="0">
                          <a:solidFill>
                            <a:srgbClr val="000000"/>
                          </a:solidFill>
                          <a:latin typeface="Script cole"/>
                          <a:ea typeface="Script cole"/>
                          <a:cs typeface="Script cole"/>
                          <a:sym typeface="Script cole"/>
                        </a:defRPr>
                      </a:pPr>
                      <a:r>
                        <a:rPr lang="en-GB" sz="1400" dirty="0"/>
                        <a:t>MARDI</a:t>
                      </a:r>
                    </a:p>
                    <a:p>
                      <a:pPr algn="ctr" defTabSz="914400">
                        <a:defRPr sz="2500" b="0">
                          <a:solidFill>
                            <a:srgbClr val="000000"/>
                          </a:solidFill>
                          <a:latin typeface="Script cole"/>
                          <a:ea typeface="Script cole"/>
                          <a:cs typeface="Script cole"/>
                          <a:sym typeface="Script cole"/>
                        </a:defRPr>
                      </a:pPr>
                      <a:r>
                        <a:rPr lang="en-GB" sz="2400" dirty="0"/>
                        <a:t>24</a:t>
                      </a:r>
                      <a:endParaRPr sz="2400" dirty="0"/>
                    </a:p>
                    <a:p>
                      <a:pPr algn="ctr" defTabSz="914400">
                        <a:defRPr sz="1400" b="0">
                          <a:solidFill>
                            <a:srgbClr val="000000"/>
                          </a:solidFill>
                          <a:latin typeface="Script cole"/>
                          <a:ea typeface="Script cole"/>
                          <a:cs typeface="Script cole"/>
                          <a:sym typeface="Script cole"/>
                        </a:defRPr>
                      </a:pPr>
                      <a:r>
                        <a:rPr lang="fr-FR" dirty="0"/>
                        <a:t>AOÛT</a:t>
                      </a:r>
                    </a:p>
                  </a:txBody>
                  <a:tcPr marL="0" marR="0" marT="0" marB="0" anchor="ctr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2500" b="0">
                          <a:solidFill>
                            <a:srgbClr val="000000"/>
                          </a:solidFill>
                          <a:latin typeface="Script cole"/>
                          <a:ea typeface="Script cole"/>
                          <a:cs typeface="Script cole"/>
                          <a:sym typeface="Script cole"/>
                        </a:defRPr>
                      </a:pPr>
                      <a:r>
                        <a:rPr lang="en-GB" sz="1400" dirty="0"/>
                        <a:t>MERCREDI</a:t>
                      </a:r>
                    </a:p>
                    <a:p>
                      <a:pPr algn="ctr" defTabSz="914400">
                        <a:defRPr sz="1400" b="0">
                          <a:solidFill>
                            <a:srgbClr val="000000"/>
                          </a:solidFill>
                          <a:latin typeface="Script cole"/>
                          <a:ea typeface="Script cole"/>
                          <a:cs typeface="Script cole"/>
                          <a:sym typeface="Script cole"/>
                        </a:defRPr>
                      </a:pPr>
                      <a:r>
                        <a:rPr lang="fr-FR" sz="2400" dirty="0"/>
                        <a:t>25</a:t>
                      </a:r>
                      <a:endParaRPr sz="2400" baseline="30000" dirty="0"/>
                    </a:p>
                    <a:p>
                      <a:pPr algn="ctr" defTabSz="914400">
                        <a:defRPr sz="1400" b="0">
                          <a:solidFill>
                            <a:srgbClr val="000000"/>
                          </a:solidFill>
                          <a:latin typeface="Script cole"/>
                          <a:ea typeface="Script cole"/>
                          <a:cs typeface="Script cole"/>
                          <a:sym typeface="Script cole"/>
                        </a:defRPr>
                      </a:pPr>
                      <a:r>
                        <a:rPr lang="fr-FR" dirty="0"/>
                        <a:t>AOÛT</a:t>
                      </a:r>
                    </a:p>
                  </a:txBody>
                  <a:tcPr marL="0" marR="0" marT="0" marB="0" anchor="ctr" horzOverflow="overflow">
                    <a:lnL w="12700">
                      <a:solidFill>
                        <a:srgbClr val="000000"/>
                      </a:solidFill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914400">
                        <a:defRPr sz="1400" b="0">
                          <a:solidFill>
                            <a:srgbClr val="000000"/>
                          </a:solidFill>
                          <a:latin typeface="Script cole"/>
                          <a:ea typeface="Script cole"/>
                          <a:cs typeface="Script cole"/>
                          <a:sym typeface="Script cole"/>
                        </a:defRPr>
                      </a:pPr>
                      <a:r>
                        <a:rPr lang="fr-FR" dirty="0"/>
                        <a:t>JEUDI</a:t>
                      </a:r>
                    </a:p>
                    <a:p>
                      <a:pPr algn="ctr" defTabSz="914400">
                        <a:defRPr sz="2500" b="0">
                          <a:solidFill>
                            <a:srgbClr val="000000"/>
                          </a:solidFill>
                          <a:latin typeface="Script cole"/>
                          <a:ea typeface="Script cole"/>
                          <a:cs typeface="Script cole"/>
                          <a:sym typeface="Script cole"/>
                        </a:defRPr>
                      </a:pPr>
                      <a:r>
                        <a:rPr lang="fr-FR" dirty="0"/>
                        <a:t>26</a:t>
                      </a:r>
                    </a:p>
                    <a:p>
                      <a:pPr algn="ctr" defTabSz="914400">
                        <a:defRPr sz="1400" b="0">
                          <a:solidFill>
                            <a:srgbClr val="000000"/>
                          </a:solidFill>
                          <a:latin typeface="Script cole"/>
                          <a:ea typeface="Script cole"/>
                          <a:cs typeface="Script cole"/>
                          <a:sym typeface="Script cole"/>
                        </a:defRPr>
                      </a:pPr>
                      <a:r>
                        <a:rPr lang="fr-FR" dirty="0"/>
                        <a:t>AOÛT</a:t>
                      </a:r>
                    </a:p>
                  </a:txBody>
                  <a:tcPr marL="0" marR="0" marT="0" marB="0" anchor="ctr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904192">
                <a:tc>
                  <a:txBody>
                    <a:bodyPr/>
                    <a:lstStyle/>
                    <a:p>
                      <a:pPr algn="l" defTabSz="914400">
                        <a:defRPr sz="1800">
                          <a:latin typeface="Chinacat"/>
                          <a:ea typeface="Chinacat"/>
                          <a:cs typeface="Chinacat"/>
                          <a:sym typeface="Chinacat"/>
                        </a:defRPr>
                      </a:pPr>
                      <a:endParaRPr/>
                    </a:p>
                  </a:txBody>
                  <a:tcPr marL="45720" marR="45720" anchor="ctr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l" defTabSz="914400">
                        <a:defRPr sz="1800">
                          <a:latin typeface="Chinacat"/>
                          <a:ea typeface="Chinacat"/>
                          <a:cs typeface="Chinacat"/>
                          <a:sym typeface="Chinacat"/>
                        </a:defRPr>
                      </a:pPr>
                      <a:endParaRPr/>
                    </a:p>
                  </a:txBody>
                  <a:tcPr marL="45720" marR="45720" anchor="ctr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l" defTabSz="914400">
                        <a:defRPr sz="1800">
                          <a:latin typeface="Chinacat"/>
                          <a:ea typeface="Chinacat"/>
                          <a:cs typeface="Chinacat"/>
                          <a:sym typeface="Chinacat"/>
                        </a:defRPr>
                      </a:pPr>
                      <a:endParaRPr/>
                    </a:p>
                  </a:txBody>
                  <a:tcPr marL="45720" marR="45720" anchor="ctr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l" defTabSz="914400">
                        <a:defRPr sz="1800">
                          <a:latin typeface="Chinacat"/>
                          <a:ea typeface="Chinacat"/>
                          <a:cs typeface="Chinacat"/>
                          <a:sym typeface="Chinacat"/>
                        </a:defRPr>
                      </a:pPr>
                      <a:endParaRPr/>
                    </a:p>
                  </a:txBody>
                  <a:tcPr marL="45720" marR="45720" anchor="ctr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l" defTabSz="914400">
                        <a:defRPr sz="1800">
                          <a:latin typeface="Chinacat"/>
                          <a:ea typeface="Chinacat"/>
                          <a:cs typeface="Chinacat"/>
                          <a:sym typeface="Chinacat"/>
                        </a:defRPr>
                      </a:pPr>
                      <a:endParaRPr/>
                    </a:p>
                  </a:txBody>
                  <a:tcPr marL="45720" marR="45720" anchor="ctr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l" defTabSz="914400">
                        <a:defRPr sz="1800">
                          <a:latin typeface="Chinacat"/>
                          <a:ea typeface="Chinacat"/>
                          <a:cs typeface="Chinacat"/>
                          <a:sym typeface="Chinacat"/>
                        </a:defRPr>
                      </a:pPr>
                      <a:endParaRPr/>
                    </a:p>
                  </a:txBody>
                  <a:tcPr marL="45720" marR="45720" anchor="ctr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l" defTabSz="914400">
                        <a:defRPr sz="1800">
                          <a:latin typeface="Chinacat"/>
                          <a:ea typeface="Chinacat"/>
                          <a:cs typeface="Chinacat"/>
                          <a:sym typeface="Chinacat"/>
                        </a:defRPr>
                      </a:pPr>
                      <a:endParaRPr/>
                    </a:p>
                  </a:txBody>
                  <a:tcPr marL="45720" marR="45720" anchor="ctr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l" defTabSz="914400">
                        <a:defRPr sz="1800">
                          <a:latin typeface="Chinacat"/>
                          <a:ea typeface="Chinacat"/>
                          <a:cs typeface="Chinacat"/>
                          <a:sym typeface="Chinacat"/>
                        </a:defRPr>
                      </a:pPr>
                      <a:endParaRPr/>
                    </a:p>
                  </a:txBody>
                  <a:tcPr marL="45720" marR="45720" anchor="ctr" horzOverflow="overflow">
                    <a:lnL w="12700">
                      <a:solidFill>
                        <a:srgbClr val="000000"/>
                      </a:solidFill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l" defTabSz="914400">
                        <a:defRPr sz="1800">
                          <a:latin typeface="Chinacat"/>
                          <a:ea typeface="Chinacat"/>
                          <a:cs typeface="Chinacat"/>
                          <a:sym typeface="Chinacat"/>
                        </a:defRPr>
                      </a:pPr>
                      <a:endParaRPr/>
                    </a:p>
                  </a:txBody>
                  <a:tcPr marL="45720" marR="45720" anchor="ctr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175449">
                <a:tc>
                  <a:txBody>
                    <a:bodyPr/>
                    <a:lstStyle/>
                    <a:p>
                      <a:pPr algn="l" defTabSz="914400">
                        <a:defRPr sz="1800">
                          <a:latin typeface="Chinacat"/>
                          <a:ea typeface="Chinacat"/>
                          <a:cs typeface="Chinacat"/>
                          <a:sym typeface="Chinacat"/>
                        </a:defRPr>
                      </a:pPr>
                      <a:endParaRPr dirty="0"/>
                    </a:p>
                  </a:txBody>
                  <a:tcPr marL="45720" marR="45720" anchor="ctr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l" defTabSz="914400">
                        <a:defRPr sz="1800">
                          <a:latin typeface="Chinacat"/>
                          <a:ea typeface="Chinacat"/>
                          <a:cs typeface="Chinacat"/>
                          <a:sym typeface="Chinacat"/>
                        </a:defRPr>
                      </a:pPr>
                      <a:endParaRPr/>
                    </a:p>
                  </a:txBody>
                  <a:tcPr marL="45720" marR="45720" anchor="ctr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l" defTabSz="914400">
                        <a:defRPr sz="1800">
                          <a:latin typeface="Chinacat"/>
                          <a:ea typeface="Chinacat"/>
                          <a:cs typeface="Chinacat"/>
                          <a:sym typeface="Chinacat"/>
                        </a:defRPr>
                      </a:pPr>
                      <a:endParaRPr/>
                    </a:p>
                  </a:txBody>
                  <a:tcPr marL="45720" marR="45720" anchor="ctr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l" defTabSz="914400">
                        <a:defRPr sz="1800">
                          <a:latin typeface="Chinacat"/>
                          <a:ea typeface="Chinacat"/>
                          <a:cs typeface="Chinacat"/>
                          <a:sym typeface="Chinacat"/>
                        </a:defRPr>
                      </a:pPr>
                      <a:endParaRPr/>
                    </a:p>
                  </a:txBody>
                  <a:tcPr marL="45720" marR="45720" anchor="ctr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l" defTabSz="914400">
                        <a:defRPr sz="1800">
                          <a:latin typeface="Chinacat"/>
                          <a:ea typeface="Chinacat"/>
                          <a:cs typeface="Chinacat"/>
                          <a:sym typeface="Chinacat"/>
                        </a:defRPr>
                      </a:pPr>
                      <a:endParaRPr/>
                    </a:p>
                  </a:txBody>
                  <a:tcPr marL="45720" marR="45720" anchor="ctr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l" defTabSz="914400">
                        <a:defRPr sz="1800">
                          <a:latin typeface="Chinacat"/>
                          <a:ea typeface="Chinacat"/>
                          <a:cs typeface="Chinacat"/>
                          <a:sym typeface="Chinacat"/>
                        </a:defRPr>
                      </a:pPr>
                      <a:endParaRPr/>
                    </a:p>
                  </a:txBody>
                  <a:tcPr marL="45720" marR="45720" anchor="ctr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l" defTabSz="914400">
                        <a:defRPr sz="1800">
                          <a:latin typeface="Chinacat"/>
                          <a:ea typeface="Chinacat"/>
                          <a:cs typeface="Chinacat"/>
                          <a:sym typeface="Chinacat"/>
                        </a:defRPr>
                      </a:pPr>
                      <a:endParaRPr/>
                    </a:p>
                  </a:txBody>
                  <a:tcPr marL="45720" marR="45720" anchor="ctr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l" defTabSz="914400">
                        <a:defRPr sz="1800">
                          <a:latin typeface="Chinacat"/>
                          <a:ea typeface="Chinacat"/>
                          <a:cs typeface="Chinacat"/>
                          <a:sym typeface="Chinacat"/>
                        </a:defRPr>
                      </a:pPr>
                      <a:endParaRPr dirty="0"/>
                    </a:p>
                  </a:txBody>
                  <a:tcPr marL="45720" marR="45720" anchor="ctr" horzOverflow="overflow">
                    <a:lnL w="12700">
                      <a:solidFill>
                        <a:srgbClr val="000000"/>
                      </a:solidFill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l" defTabSz="914400">
                        <a:defRPr sz="1800">
                          <a:latin typeface="Chinacat"/>
                          <a:ea typeface="Chinacat"/>
                          <a:cs typeface="Chinacat"/>
                          <a:sym typeface="Chinacat"/>
                        </a:defRPr>
                      </a:pPr>
                      <a:endParaRPr/>
                    </a:p>
                  </a:txBody>
                  <a:tcPr marL="45720" marR="45720" anchor="ctr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32934">
                <a:tc>
                  <a:txBody>
                    <a:bodyPr/>
                    <a:lstStyle/>
                    <a:p>
                      <a:pPr algn="l" defTabSz="914400">
                        <a:defRPr sz="1800">
                          <a:latin typeface="Chinacat"/>
                          <a:ea typeface="Chinacat"/>
                          <a:cs typeface="Chinacat"/>
                          <a:sym typeface="Chinacat"/>
                        </a:defRPr>
                      </a:pPr>
                      <a:endParaRPr/>
                    </a:p>
                  </a:txBody>
                  <a:tcPr marL="45720" marR="45720" anchor="ctr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l" defTabSz="914400">
                        <a:defRPr sz="1800">
                          <a:latin typeface="Chinacat"/>
                          <a:ea typeface="Chinacat"/>
                          <a:cs typeface="Chinacat"/>
                          <a:sym typeface="Chinacat"/>
                        </a:defRPr>
                      </a:pPr>
                      <a:endParaRPr/>
                    </a:p>
                  </a:txBody>
                  <a:tcPr marL="45720" marR="45720" anchor="ctr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l" defTabSz="914400">
                        <a:defRPr sz="1800">
                          <a:latin typeface="Chinacat"/>
                          <a:ea typeface="Chinacat"/>
                          <a:cs typeface="Chinacat"/>
                          <a:sym typeface="Chinacat"/>
                        </a:defRPr>
                      </a:pPr>
                      <a:endParaRPr/>
                    </a:p>
                  </a:txBody>
                  <a:tcPr marL="45720" marR="45720" anchor="ctr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l" defTabSz="914400">
                        <a:defRPr sz="1800">
                          <a:latin typeface="Chinacat"/>
                          <a:ea typeface="Chinacat"/>
                          <a:cs typeface="Chinacat"/>
                          <a:sym typeface="Chinacat"/>
                        </a:defRPr>
                      </a:pPr>
                      <a:endParaRPr/>
                    </a:p>
                  </a:txBody>
                  <a:tcPr marL="45720" marR="45720" anchor="ctr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l" defTabSz="914400">
                        <a:defRPr sz="1800">
                          <a:latin typeface="Chinacat"/>
                          <a:ea typeface="Chinacat"/>
                          <a:cs typeface="Chinacat"/>
                          <a:sym typeface="Chinacat"/>
                        </a:defRPr>
                      </a:pPr>
                      <a:endParaRPr/>
                    </a:p>
                  </a:txBody>
                  <a:tcPr marL="45720" marR="45720" anchor="ctr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l" defTabSz="914400">
                        <a:defRPr sz="1800">
                          <a:latin typeface="Chinacat"/>
                          <a:ea typeface="Chinacat"/>
                          <a:cs typeface="Chinacat"/>
                          <a:sym typeface="Chinacat"/>
                        </a:defRPr>
                      </a:pPr>
                      <a:endParaRPr/>
                    </a:p>
                  </a:txBody>
                  <a:tcPr marL="45720" marR="45720" anchor="ctr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l" defTabSz="914400">
                        <a:defRPr sz="1800">
                          <a:latin typeface="Chinacat"/>
                          <a:ea typeface="Chinacat"/>
                          <a:cs typeface="Chinacat"/>
                          <a:sym typeface="Chinacat"/>
                        </a:defRPr>
                      </a:pPr>
                      <a:endParaRPr/>
                    </a:p>
                  </a:txBody>
                  <a:tcPr marL="45720" marR="45720" anchor="ctr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l" defTabSz="914400">
                        <a:defRPr sz="1800">
                          <a:latin typeface="Chinacat"/>
                          <a:ea typeface="Chinacat"/>
                          <a:cs typeface="Chinacat"/>
                          <a:sym typeface="Chinacat"/>
                        </a:defRPr>
                      </a:pPr>
                      <a:endParaRPr/>
                    </a:p>
                  </a:txBody>
                  <a:tcPr marL="45720" marR="45720" anchor="ctr" horzOverflow="overflow">
                    <a:lnL w="12700">
                      <a:solidFill>
                        <a:srgbClr val="000000"/>
                      </a:solidFill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l" defTabSz="914400">
                        <a:defRPr sz="1800">
                          <a:latin typeface="Chinacat"/>
                          <a:ea typeface="Chinacat"/>
                          <a:cs typeface="Chinacat"/>
                          <a:sym typeface="Chinacat"/>
                        </a:defRPr>
                      </a:pPr>
                      <a:endParaRPr/>
                    </a:p>
                  </a:txBody>
                  <a:tcPr marL="45720" marR="45720" anchor="ctr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175449">
                <a:tc>
                  <a:txBody>
                    <a:bodyPr/>
                    <a:lstStyle/>
                    <a:p>
                      <a:pPr algn="l" defTabSz="914400">
                        <a:defRPr sz="1800">
                          <a:latin typeface="Chinacat"/>
                          <a:ea typeface="Chinacat"/>
                          <a:cs typeface="Chinacat"/>
                          <a:sym typeface="Chinacat"/>
                        </a:defRPr>
                      </a:pPr>
                      <a:endParaRPr dirty="0"/>
                    </a:p>
                  </a:txBody>
                  <a:tcPr marL="45720" marR="45720" anchor="ctr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l" defTabSz="914400">
                        <a:defRPr sz="1800">
                          <a:latin typeface="Chinacat"/>
                          <a:ea typeface="Chinacat"/>
                          <a:cs typeface="Chinacat"/>
                          <a:sym typeface="Chinacat"/>
                        </a:defRPr>
                      </a:pPr>
                      <a:endParaRPr/>
                    </a:p>
                  </a:txBody>
                  <a:tcPr marL="45720" marR="45720" anchor="ctr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l" defTabSz="914400">
                        <a:defRPr sz="1800">
                          <a:latin typeface="Chinacat"/>
                          <a:ea typeface="Chinacat"/>
                          <a:cs typeface="Chinacat"/>
                          <a:sym typeface="Chinacat"/>
                        </a:defRPr>
                      </a:pPr>
                      <a:endParaRPr dirty="0"/>
                    </a:p>
                  </a:txBody>
                  <a:tcPr marL="45720" marR="45720" anchor="ctr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l" defTabSz="914400">
                        <a:defRPr sz="1800">
                          <a:latin typeface="Chinacat"/>
                          <a:ea typeface="Chinacat"/>
                          <a:cs typeface="Chinacat"/>
                          <a:sym typeface="Chinacat"/>
                        </a:defRPr>
                      </a:pPr>
                      <a:endParaRPr/>
                    </a:p>
                  </a:txBody>
                  <a:tcPr marL="45720" marR="45720" anchor="ctr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l" defTabSz="914400">
                        <a:defRPr sz="1800">
                          <a:latin typeface="Chinacat"/>
                          <a:ea typeface="Chinacat"/>
                          <a:cs typeface="Chinacat"/>
                          <a:sym typeface="Chinacat"/>
                        </a:defRPr>
                      </a:pPr>
                      <a:endParaRPr/>
                    </a:p>
                  </a:txBody>
                  <a:tcPr marL="45720" marR="45720" anchor="ctr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l" defTabSz="914400">
                        <a:defRPr sz="1800">
                          <a:latin typeface="Chinacat"/>
                          <a:ea typeface="Chinacat"/>
                          <a:cs typeface="Chinacat"/>
                          <a:sym typeface="Chinacat"/>
                        </a:defRPr>
                      </a:pPr>
                      <a:endParaRPr/>
                    </a:p>
                  </a:txBody>
                  <a:tcPr marL="45720" marR="45720" anchor="ctr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l" defTabSz="914400">
                        <a:defRPr sz="1800">
                          <a:latin typeface="Chinacat"/>
                          <a:ea typeface="Chinacat"/>
                          <a:cs typeface="Chinacat"/>
                          <a:sym typeface="Chinacat"/>
                        </a:defRPr>
                      </a:pPr>
                      <a:endParaRPr/>
                    </a:p>
                  </a:txBody>
                  <a:tcPr marL="45720" marR="45720" anchor="ctr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l" defTabSz="914400">
                        <a:defRPr sz="1800">
                          <a:latin typeface="Chinacat"/>
                          <a:ea typeface="Chinacat"/>
                          <a:cs typeface="Chinacat"/>
                          <a:sym typeface="Chinacat"/>
                        </a:defRPr>
                      </a:pPr>
                      <a:endParaRPr dirty="0"/>
                    </a:p>
                  </a:txBody>
                  <a:tcPr marL="45720" marR="45720" anchor="ctr" horzOverflow="overflow">
                    <a:lnL w="12700">
                      <a:solidFill>
                        <a:srgbClr val="000000"/>
                      </a:solidFill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l" defTabSz="914400">
                        <a:defRPr sz="1800">
                          <a:latin typeface="Chinacat"/>
                          <a:ea typeface="Chinacat"/>
                          <a:cs typeface="Chinacat"/>
                          <a:sym typeface="Chinacat"/>
                        </a:defRPr>
                      </a:pPr>
                      <a:endParaRPr dirty="0"/>
                    </a:p>
                  </a:txBody>
                  <a:tcPr marL="45720" marR="45720" anchor="ctr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D9D9D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pic>
        <p:nvPicPr>
          <p:cNvPr id="301" name="Image 9" descr="Image 9">
            <a:extLst>
              <a:ext uri="{FF2B5EF4-FFF2-40B4-BE49-F238E27FC236}">
                <a16:creationId xmlns:a16="http://schemas.microsoft.com/office/drawing/2014/main" id="{55BC72C6-6D47-4385-0B37-1D3DEACE0FA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86399" y="2246896"/>
            <a:ext cx="772885" cy="792268"/>
          </a:xfrm>
          <a:prstGeom prst="rect">
            <a:avLst/>
          </a:prstGeom>
          <a:ln w="12700">
            <a:miter lim="400000"/>
          </a:ln>
        </p:spPr>
      </p:pic>
      <p:pic>
        <p:nvPicPr>
          <p:cNvPr id="302" name="Image 10" descr="Image 10">
            <a:extLst>
              <a:ext uri="{FF2B5EF4-FFF2-40B4-BE49-F238E27FC236}">
                <a16:creationId xmlns:a16="http://schemas.microsoft.com/office/drawing/2014/main" id="{4F9E1E95-8D04-0D7D-1619-B038C4CEB52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88000" y="2242799"/>
            <a:ext cx="772885" cy="792268"/>
          </a:xfrm>
          <a:prstGeom prst="rect">
            <a:avLst/>
          </a:prstGeom>
          <a:ln w="12700">
            <a:miter lim="400000"/>
          </a:ln>
        </p:spPr>
      </p:pic>
      <p:pic>
        <p:nvPicPr>
          <p:cNvPr id="303" name="Image 13" descr="Image 13">
            <a:extLst>
              <a:ext uri="{FF2B5EF4-FFF2-40B4-BE49-F238E27FC236}">
                <a16:creationId xmlns:a16="http://schemas.microsoft.com/office/drawing/2014/main" id="{6547A9A0-42AD-B076-F8AA-59499988DB3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992799" y="2242798"/>
            <a:ext cx="772885" cy="792268"/>
          </a:xfrm>
          <a:prstGeom prst="rect">
            <a:avLst/>
          </a:prstGeom>
          <a:ln w="12700">
            <a:miter lim="400000"/>
          </a:ln>
        </p:spPr>
      </p:pic>
      <p:pic>
        <p:nvPicPr>
          <p:cNvPr id="304" name="Image 24" descr="Image 24">
            <a:extLst>
              <a:ext uri="{FF2B5EF4-FFF2-40B4-BE49-F238E27FC236}">
                <a16:creationId xmlns:a16="http://schemas.microsoft.com/office/drawing/2014/main" id="{9CBE13E1-F0EC-FE17-F570-5EB36DAEB10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383200" y="2242799"/>
            <a:ext cx="772885" cy="792268"/>
          </a:xfrm>
          <a:prstGeom prst="rect">
            <a:avLst/>
          </a:prstGeom>
          <a:ln w="12700">
            <a:miter lim="400000"/>
          </a:ln>
        </p:spPr>
      </p:pic>
      <p:pic>
        <p:nvPicPr>
          <p:cNvPr id="305" name="Image 25" descr="Image 25">
            <a:extLst>
              <a:ext uri="{FF2B5EF4-FFF2-40B4-BE49-F238E27FC236}">
                <a16:creationId xmlns:a16="http://schemas.microsoft.com/office/drawing/2014/main" id="{E8CD5618-A410-E2A2-9BB2-A4C9A29CAEE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84800" y="2242799"/>
            <a:ext cx="772885" cy="792268"/>
          </a:xfrm>
          <a:prstGeom prst="rect">
            <a:avLst/>
          </a:prstGeom>
          <a:ln w="12700">
            <a:miter lim="400000"/>
          </a:ln>
        </p:spPr>
      </p:pic>
      <p:pic>
        <p:nvPicPr>
          <p:cNvPr id="306" name="Image 26" descr="Image 26">
            <a:extLst>
              <a:ext uri="{FF2B5EF4-FFF2-40B4-BE49-F238E27FC236}">
                <a16:creationId xmlns:a16="http://schemas.microsoft.com/office/drawing/2014/main" id="{EFBA12D6-2B53-4B8C-37AC-C20F19E2AAB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891199" y="2242799"/>
            <a:ext cx="772885" cy="792268"/>
          </a:xfrm>
          <a:prstGeom prst="rect">
            <a:avLst/>
          </a:prstGeom>
          <a:ln w="12700">
            <a:miter lim="400000"/>
          </a:ln>
        </p:spPr>
      </p:pic>
      <p:pic>
        <p:nvPicPr>
          <p:cNvPr id="307" name="Image 27" descr="Image 27">
            <a:extLst>
              <a:ext uri="{FF2B5EF4-FFF2-40B4-BE49-F238E27FC236}">
                <a16:creationId xmlns:a16="http://schemas.microsoft.com/office/drawing/2014/main" id="{3892A3DB-F87F-75BE-D392-714695D79FF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789600" y="2242798"/>
            <a:ext cx="772885" cy="792268"/>
          </a:xfrm>
          <a:prstGeom prst="rect">
            <a:avLst/>
          </a:prstGeom>
          <a:ln w="12700">
            <a:miter lim="400000"/>
          </a:ln>
        </p:spPr>
      </p:pic>
      <p:pic>
        <p:nvPicPr>
          <p:cNvPr id="308" name="Image 28" descr="Image 28">
            <a:extLst>
              <a:ext uri="{FF2B5EF4-FFF2-40B4-BE49-F238E27FC236}">
                <a16:creationId xmlns:a16="http://schemas.microsoft.com/office/drawing/2014/main" id="{11B43DD6-676C-CB2B-E229-8AEB3F2DF82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9999" y="2242799"/>
            <a:ext cx="772885" cy="792268"/>
          </a:xfrm>
          <a:prstGeom prst="rect">
            <a:avLst/>
          </a:prstGeom>
          <a:ln w="12700">
            <a:miter lim="400000"/>
          </a:ln>
        </p:spPr>
      </p:pic>
      <p:pic>
        <p:nvPicPr>
          <p:cNvPr id="309" name="Image 29" descr="Image 29">
            <a:extLst>
              <a:ext uri="{FF2B5EF4-FFF2-40B4-BE49-F238E27FC236}">
                <a16:creationId xmlns:a16="http://schemas.microsoft.com/office/drawing/2014/main" id="{22B5C6DE-8FEE-5540-2299-D6DE696A785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81599" y="2242799"/>
            <a:ext cx="772885" cy="792268"/>
          </a:xfrm>
          <a:prstGeom prst="rect">
            <a:avLst/>
          </a:prstGeom>
          <a:ln w="12700">
            <a:miter lim="400000"/>
          </a:ln>
        </p:spPr>
      </p:pic>
      <p:pic>
        <p:nvPicPr>
          <p:cNvPr id="310" name="Image 23" descr="Image 23">
            <a:extLst>
              <a:ext uri="{FF2B5EF4-FFF2-40B4-BE49-F238E27FC236}">
                <a16:creationId xmlns:a16="http://schemas.microsoft.com/office/drawing/2014/main" id="{CD36D5AC-168B-C04E-1A07-7B5B874BC46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61225" y="4205490"/>
            <a:ext cx="732497" cy="732496"/>
          </a:xfrm>
          <a:prstGeom prst="rect">
            <a:avLst/>
          </a:prstGeom>
          <a:ln w="12700">
            <a:miter lim="400000"/>
          </a:ln>
        </p:spPr>
      </p:pic>
      <p:pic>
        <p:nvPicPr>
          <p:cNvPr id="311" name="Image 30" descr="Image 30">
            <a:extLst>
              <a:ext uri="{FF2B5EF4-FFF2-40B4-BE49-F238E27FC236}">
                <a16:creationId xmlns:a16="http://schemas.microsoft.com/office/drawing/2014/main" id="{0F2B6230-0217-B5CD-532B-CCB044E1413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06932" y="4205490"/>
            <a:ext cx="732496" cy="732496"/>
          </a:xfrm>
          <a:prstGeom prst="rect">
            <a:avLst/>
          </a:prstGeom>
          <a:ln w="12700">
            <a:miter lim="400000"/>
          </a:ln>
        </p:spPr>
      </p:pic>
      <p:pic>
        <p:nvPicPr>
          <p:cNvPr id="312" name="Image 31" descr="Image 31">
            <a:extLst>
              <a:ext uri="{FF2B5EF4-FFF2-40B4-BE49-F238E27FC236}">
                <a16:creationId xmlns:a16="http://schemas.microsoft.com/office/drawing/2014/main" id="{A77BB769-AC42-DEDB-C323-A46238BCBB5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354615" y="4223201"/>
            <a:ext cx="732496" cy="732496"/>
          </a:xfrm>
          <a:prstGeom prst="rect">
            <a:avLst/>
          </a:prstGeom>
          <a:ln w="12700">
            <a:miter lim="400000"/>
          </a:ln>
        </p:spPr>
      </p:pic>
      <p:pic>
        <p:nvPicPr>
          <p:cNvPr id="313" name="Image 32" descr="Image 32">
            <a:extLst>
              <a:ext uri="{FF2B5EF4-FFF2-40B4-BE49-F238E27FC236}">
                <a16:creationId xmlns:a16="http://schemas.microsoft.com/office/drawing/2014/main" id="{E706C45A-FC35-BECC-62BF-72B2BA92ED0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491248" y="4223199"/>
            <a:ext cx="732496" cy="732496"/>
          </a:xfrm>
          <a:prstGeom prst="rect">
            <a:avLst/>
          </a:prstGeom>
          <a:ln w="12700">
            <a:miter lim="400000"/>
          </a:ln>
        </p:spPr>
      </p:pic>
      <p:pic>
        <p:nvPicPr>
          <p:cNvPr id="314" name="Image 33" descr="Image 33">
            <a:extLst>
              <a:ext uri="{FF2B5EF4-FFF2-40B4-BE49-F238E27FC236}">
                <a16:creationId xmlns:a16="http://schemas.microsoft.com/office/drawing/2014/main" id="{0203E0B2-F4FC-9CB0-14EA-847EFC8B90C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28984" y="4223199"/>
            <a:ext cx="732496" cy="732496"/>
          </a:xfrm>
          <a:prstGeom prst="rect">
            <a:avLst/>
          </a:prstGeom>
          <a:ln w="12700">
            <a:miter lim="400000"/>
          </a:ln>
        </p:spPr>
      </p:pic>
      <p:pic>
        <p:nvPicPr>
          <p:cNvPr id="315" name="Image 34" descr="Image 34">
            <a:extLst>
              <a:ext uri="{FF2B5EF4-FFF2-40B4-BE49-F238E27FC236}">
                <a16:creationId xmlns:a16="http://schemas.microsoft.com/office/drawing/2014/main" id="{76527161-FC68-C856-1320-CDB198834C7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651451" y="4223199"/>
            <a:ext cx="732496" cy="732496"/>
          </a:xfrm>
          <a:prstGeom prst="rect">
            <a:avLst/>
          </a:prstGeom>
          <a:ln w="12700">
            <a:miter lim="400000"/>
          </a:ln>
        </p:spPr>
      </p:pic>
      <p:pic>
        <p:nvPicPr>
          <p:cNvPr id="316" name="Image 35" descr="Image 35">
            <a:extLst>
              <a:ext uri="{FF2B5EF4-FFF2-40B4-BE49-F238E27FC236}">
                <a16:creationId xmlns:a16="http://schemas.microsoft.com/office/drawing/2014/main" id="{3BCBA242-27D7-CF60-7FB3-DF7C1AA9057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756258" y="4223199"/>
            <a:ext cx="732496" cy="732496"/>
          </a:xfrm>
          <a:prstGeom prst="rect">
            <a:avLst/>
          </a:prstGeom>
          <a:ln w="12700">
            <a:miter lim="400000"/>
          </a:ln>
        </p:spPr>
      </p:pic>
      <p:pic>
        <p:nvPicPr>
          <p:cNvPr id="317" name="Image 36" descr="Image 36">
            <a:extLst>
              <a:ext uri="{FF2B5EF4-FFF2-40B4-BE49-F238E27FC236}">
                <a16:creationId xmlns:a16="http://schemas.microsoft.com/office/drawing/2014/main" id="{7D56D911-87A3-4653-F50F-014F8B32B27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861064" y="4223199"/>
            <a:ext cx="732496" cy="732496"/>
          </a:xfrm>
          <a:prstGeom prst="rect">
            <a:avLst/>
          </a:prstGeom>
          <a:ln w="12700">
            <a:miter lim="400000"/>
          </a:ln>
        </p:spPr>
      </p:pic>
      <p:pic>
        <p:nvPicPr>
          <p:cNvPr id="318" name="Image 37" descr="Image 37">
            <a:extLst>
              <a:ext uri="{FF2B5EF4-FFF2-40B4-BE49-F238E27FC236}">
                <a16:creationId xmlns:a16="http://schemas.microsoft.com/office/drawing/2014/main" id="{2ECA64CF-52CE-8BBB-6EEE-93510F9AACE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033188" y="4223198"/>
            <a:ext cx="732496" cy="732496"/>
          </a:xfrm>
          <a:prstGeom prst="rect">
            <a:avLst/>
          </a:prstGeom>
          <a:ln w="12700">
            <a:miter lim="400000"/>
          </a:ln>
        </p:spPr>
      </p:pic>
    </p:spTree>
    <p:extLst>
      <p:ext uri="{BB962C8B-B14F-4D97-AF65-F5344CB8AC3E}">
        <p14:creationId xmlns:p14="http://schemas.microsoft.com/office/powerpoint/2010/main" val="162819855"/>
      </p:ext>
    </p:extLst>
  </p:cSld>
  <p:clrMapOvr>
    <a:masterClrMapping/>
  </p:clrMapOvr>
  <p:transition spd="med"/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BE4B9A7-1E93-0A4B-ED19-B11AA0ACAD2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8" name="Image 1" descr="Image 1">
            <a:extLst>
              <a:ext uri="{FF2B5EF4-FFF2-40B4-BE49-F238E27FC236}">
                <a16:creationId xmlns:a16="http://schemas.microsoft.com/office/drawing/2014/main" id="{5E5F5DB2-C51A-E4ED-8830-73823F9066D9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13188"/>
          <a:stretch>
            <a:fillRect/>
          </a:stretch>
        </p:blipFill>
        <p:spPr>
          <a:xfrm>
            <a:off x="0" y="0"/>
            <a:ext cx="5407269" cy="6858000"/>
          </a:xfrm>
          <a:prstGeom prst="rect">
            <a:avLst/>
          </a:prstGeom>
          <a:ln w="12700">
            <a:miter lim="400000"/>
          </a:ln>
        </p:spPr>
      </p:pic>
      <p:sp>
        <p:nvSpPr>
          <p:cNvPr id="299" name="ZoneTexte 2">
            <a:extLst>
              <a:ext uri="{FF2B5EF4-FFF2-40B4-BE49-F238E27FC236}">
                <a16:creationId xmlns:a16="http://schemas.microsoft.com/office/drawing/2014/main" id="{F5475B46-63FA-63CC-B4D2-36C278015EBB}"/>
              </a:ext>
            </a:extLst>
          </p:cNvPr>
          <p:cNvSpPr txBox="1"/>
          <p:nvPr/>
        </p:nvSpPr>
        <p:spPr>
          <a:xfrm>
            <a:off x="2039428" y="78244"/>
            <a:ext cx="1690003" cy="11201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9" rIns="45719">
            <a:spAutoFit/>
          </a:bodyPr>
          <a:lstStyle>
            <a:lvl1pPr>
              <a:defRPr sz="6600"/>
            </a:lvl1pPr>
          </a:lstStyle>
          <a:p>
            <a:r>
              <a:rPr dirty="0"/>
              <a:t>ETE</a:t>
            </a:r>
          </a:p>
        </p:txBody>
      </p:sp>
      <p:graphicFrame>
        <p:nvGraphicFramePr>
          <p:cNvPr id="300" name="Tableau 3">
            <a:extLst>
              <a:ext uri="{FF2B5EF4-FFF2-40B4-BE49-F238E27FC236}">
                <a16:creationId xmlns:a16="http://schemas.microsoft.com/office/drawing/2014/main" id="{EA802D3F-02D8-17BD-0EBA-1DE549EF3AC9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518372598"/>
              </p:ext>
            </p:extLst>
          </p:nvPr>
        </p:nvGraphicFramePr>
        <p:xfrm>
          <a:off x="0" y="1180800"/>
          <a:ext cx="5407269" cy="4896024"/>
        </p:xfrm>
        <a:graphic>
          <a:graphicData uri="http://schemas.openxmlformats.org/drawingml/2006/table">
            <a:tbl>
              <a:tblPr firstRow="1" bandRow="1">
                <a:tableStyleId>{4C3C2611-4C71-4FC5-86AE-919BDF0F9419}</a:tableStyleId>
              </a:tblPr>
              <a:tblGrid>
                <a:gridCol w="110066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100667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100667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100667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004601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100800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2500" b="0">
                          <a:solidFill>
                            <a:srgbClr val="000000"/>
                          </a:solidFill>
                          <a:latin typeface="Script cole"/>
                          <a:ea typeface="Script cole"/>
                          <a:cs typeface="Script cole"/>
                          <a:sym typeface="Script cole"/>
                        </a:defRPr>
                      </a:pPr>
                      <a:r>
                        <a:rPr lang="en-GB" sz="1400" dirty="0"/>
                        <a:t>VENDREDI</a:t>
                      </a:r>
                    </a:p>
                    <a:p>
                      <a:pPr algn="ctr" defTabSz="914400">
                        <a:defRPr sz="2500" b="0">
                          <a:solidFill>
                            <a:srgbClr val="000000"/>
                          </a:solidFill>
                          <a:latin typeface="Script cole"/>
                          <a:ea typeface="Script cole"/>
                          <a:cs typeface="Script cole"/>
                          <a:sym typeface="Script cole"/>
                        </a:defRPr>
                      </a:pPr>
                      <a:r>
                        <a:rPr lang="fr-FR" dirty="0"/>
                        <a:t>27</a:t>
                      </a:r>
                      <a:endParaRPr dirty="0"/>
                    </a:p>
                    <a:p>
                      <a:pPr algn="ctr" defTabSz="914400">
                        <a:defRPr sz="1400" b="0">
                          <a:solidFill>
                            <a:srgbClr val="000000"/>
                          </a:solidFill>
                          <a:latin typeface="Script cole"/>
                          <a:ea typeface="Script cole"/>
                          <a:cs typeface="Script cole"/>
                          <a:sym typeface="Script cole"/>
                        </a:defRPr>
                      </a:pPr>
                      <a:r>
                        <a:rPr lang="fr-FR" dirty="0"/>
                        <a:t>AOÛT</a:t>
                      </a:r>
                    </a:p>
                  </a:txBody>
                  <a:tcPr marL="0" marR="0" marT="0" marB="0" anchor="ctr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914400">
                        <a:defRPr sz="1400" b="0">
                          <a:solidFill>
                            <a:srgbClr val="000000"/>
                          </a:solidFill>
                          <a:latin typeface="Script cole"/>
                          <a:ea typeface="Script cole"/>
                          <a:cs typeface="Script cole"/>
                          <a:sym typeface="Script cole"/>
                        </a:defRPr>
                      </a:pPr>
                      <a:r>
                        <a:rPr lang="fr-FR" dirty="0"/>
                        <a:t>SAMEDI</a:t>
                      </a:r>
                    </a:p>
                    <a:p>
                      <a:pPr algn="ctr" defTabSz="914400">
                        <a:defRPr sz="2500" b="0">
                          <a:solidFill>
                            <a:srgbClr val="000000"/>
                          </a:solidFill>
                          <a:latin typeface="Script cole"/>
                          <a:ea typeface="Script cole"/>
                          <a:cs typeface="Script cole"/>
                          <a:sym typeface="Script cole"/>
                        </a:defRPr>
                      </a:pPr>
                      <a:r>
                        <a:rPr lang="fr-FR" dirty="0"/>
                        <a:t>28</a:t>
                      </a:r>
                    </a:p>
                    <a:p>
                      <a:pPr algn="ctr" defTabSz="914400">
                        <a:defRPr sz="1400" b="0">
                          <a:solidFill>
                            <a:srgbClr val="000000"/>
                          </a:solidFill>
                          <a:latin typeface="Script cole"/>
                          <a:ea typeface="Script cole"/>
                          <a:cs typeface="Script cole"/>
                          <a:sym typeface="Script cole"/>
                        </a:defRPr>
                      </a:pPr>
                      <a:r>
                        <a:rPr lang="fr-FR" dirty="0"/>
                        <a:t>AOÛT</a:t>
                      </a:r>
                      <a:endParaRPr dirty="0"/>
                    </a:p>
                  </a:txBody>
                  <a:tcPr marL="0" marR="0" marT="0" marB="0" anchor="ctr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2500" b="0">
                          <a:solidFill>
                            <a:srgbClr val="000000"/>
                          </a:solidFill>
                          <a:latin typeface="Script cole"/>
                          <a:ea typeface="Script cole"/>
                          <a:cs typeface="Script cole"/>
                          <a:sym typeface="Script cole"/>
                        </a:defRPr>
                      </a:pPr>
                      <a:r>
                        <a:rPr lang="en-GB" sz="1400" dirty="0"/>
                        <a:t>DIMANCHE</a:t>
                      </a:r>
                    </a:p>
                    <a:p>
                      <a:pPr algn="ctr" defTabSz="914400">
                        <a:defRPr sz="2500" b="0">
                          <a:solidFill>
                            <a:srgbClr val="000000"/>
                          </a:solidFill>
                          <a:latin typeface="Script cole"/>
                          <a:ea typeface="Script cole"/>
                          <a:cs typeface="Script cole"/>
                          <a:sym typeface="Script cole"/>
                        </a:defRPr>
                      </a:pPr>
                      <a:r>
                        <a:rPr lang="fr-FR" sz="2500" b="0" i="0" u="none" strike="noStrike" cap="none" spc="0" baseline="0" dirty="0">
                          <a:solidFill>
                            <a:srgbClr val="000000"/>
                          </a:solidFill>
                          <a:uFillTx/>
                          <a:latin typeface="Script cole"/>
                          <a:sym typeface="Calibri"/>
                        </a:rPr>
                        <a:t>29</a:t>
                      </a:r>
                      <a:endParaRPr sz="2500" b="0" i="0" u="none" strike="noStrike" cap="none" spc="0" baseline="0" dirty="0">
                        <a:solidFill>
                          <a:srgbClr val="000000"/>
                        </a:solidFill>
                        <a:uFillTx/>
                        <a:latin typeface="Script cole"/>
                        <a:sym typeface="Calibri"/>
                      </a:endParaRPr>
                    </a:p>
                    <a:p>
                      <a:pPr algn="ctr" defTabSz="914400">
                        <a:defRPr sz="1400" b="0">
                          <a:solidFill>
                            <a:srgbClr val="000000"/>
                          </a:solidFill>
                          <a:latin typeface="Script cole"/>
                          <a:ea typeface="Script cole"/>
                          <a:cs typeface="Script cole"/>
                          <a:sym typeface="Script cole"/>
                        </a:defRPr>
                      </a:pPr>
                      <a:r>
                        <a:rPr lang="fr-FR" dirty="0"/>
                        <a:t>AOÛT</a:t>
                      </a:r>
                    </a:p>
                  </a:txBody>
                  <a:tcPr marL="0" marR="0" marT="0" marB="0" anchor="ctr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400" b="0">
                          <a:solidFill>
                            <a:srgbClr val="000000"/>
                          </a:solidFill>
                          <a:latin typeface="Script cole"/>
                          <a:ea typeface="Script cole"/>
                          <a:cs typeface="Script cole"/>
                          <a:sym typeface="Script cole"/>
                        </a:defRPr>
                      </a:pPr>
                      <a:r>
                        <a:rPr lang="fr-FR" sz="1400" dirty="0"/>
                        <a:t>LUNDI</a:t>
                      </a:r>
                    </a:p>
                    <a:p>
                      <a:pPr algn="ctr" defTabSz="914400">
                        <a:defRPr sz="1400" b="0">
                          <a:solidFill>
                            <a:srgbClr val="000000"/>
                          </a:solidFill>
                          <a:latin typeface="Script cole"/>
                          <a:ea typeface="Script cole"/>
                          <a:cs typeface="Script cole"/>
                          <a:sym typeface="Script cole"/>
                        </a:defRPr>
                      </a:pPr>
                      <a:r>
                        <a:rPr lang="fr-FR" sz="2400" dirty="0"/>
                        <a:t>30</a:t>
                      </a:r>
                      <a:endParaRPr sz="2400" dirty="0"/>
                    </a:p>
                    <a:p>
                      <a:pPr algn="ctr" defTabSz="914400">
                        <a:defRPr sz="1400" b="0">
                          <a:solidFill>
                            <a:srgbClr val="000000"/>
                          </a:solidFill>
                          <a:latin typeface="Script cole"/>
                          <a:ea typeface="Script cole"/>
                          <a:cs typeface="Script cole"/>
                          <a:sym typeface="Script cole"/>
                        </a:defRPr>
                      </a:pPr>
                      <a:r>
                        <a:rPr lang="fr-FR" dirty="0"/>
                        <a:t>AOÛT</a:t>
                      </a:r>
                    </a:p>
                  </a:txBody>
                  <a:tcPr marL="0" marR="0" marT="0" marB="0" anchor="ctr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2500" b="0">
                          <a:solidFill>
                            <a:srgbClr val="000000"/>
                          </a:solidFill>
                          <a:latin typeface="Script cole"/>
                          <a:ea typeface="Script cole"/>
                          <a:cs typeface="Script cole"/>
                          <a:sym typeface="Script cole"/>
                        </a:defRPr>
                      </a:pPr>
                      <a:r>
                        <a:rPr lang="fr-FR" sz="1400" dirty="0"/>
                        <a:t>MARDI</a:t>
                      </a:r>
                    </a:p>
                    <a:p>
                      <a:pPr marL="0" marR="0" indent="0" algn="ct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2500" b="0">
                          <a:solidFill>
                            <a:srgbClr val="000000"/>
                          </a:solidFill>
                          <a:latin typeface="Script cole"/>
                          <a:ea typeface="Script cole"/>
                          <a:cs typeface="Script cole"/>
                          <a:sym typeface="Script cole"/>
                        </a:defRPr>
                      </a:pPr>
                      <a:r>
                        <a:rPr lang="fr-FR" sz="2500" b="0" i="0" u="none" strike="noStrike" cap="none" spc="0" baseline="0" dirty="0">
                          <a:solidFill>
                            <a:srgbClr val="000000"/>
                          </a:solidFill>
                          <a:uFillTx/>
                          <a:latin typeface="Script cole"/>
                          <a:sym typeface="Calibri"/>
                        </a:rPr>
                        <a:t>31</a:t>
                      </a:r>
                      <a:endParaRPr sz="2500" b="0" i="0" u="none" strike="noStrike" cap="none" spc="0" baseline="0" dirty="0">
                        <a:solidFill>
                          <a:srgbClr val="000000"/>
                        </a:solidFill>
                        <a:uFillTx/>
                        <a:latin typeface="Script cole"/>
                        <a:sym typeface="Calibri"/>
                      </a:endParaRPr>
                    </a:p>
                    <a:p>
                      <a:pPr algn="ctr" defTabSz="914400">
                        <a:defRPr sz="1400" b="0">
                          <a:solidFill>
                            <a:srgbClr val="000000"/>
                          </a:solidFill>
                          <a:latin typeface="Script cole"/>
                          <a:ea typeface="Script cole"/>
                          <a:cs typeface="Script cole"/>
                          <a:sym typeface="Script cole"/>
                        </a:defRPr>
                      </a:pPr>
                      <a:r>
                        <a:rPr lang="fr-FR" dirty="0"/>
                        <a:t>AOÛT</a:t>
                      </a:r>
                    </a:p>
                  </a:txBody>
                  <a:tcPr marL="0" marR="0" marT="0" marB="0" anchor="ctr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D9D9D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904192">
                <a:tc>
                  <a:txBody>
                    <a:bodyPr/>
                    <a:lstStyle/>
                    <a:p>
                      <a:pPr algn="l" defTabSz="914400">
                        <a:defRPr sz="1800">
                          <a:latin typeface="Chinacat"/>
                          <a:ea typeface="Chinacat"/>
                          <a:cs typeface="Chinacat"/>
                          <a:sym typeface="Chinacat"/>
                        </a:defRPr>
                      </a:pPr>
                      <a:endParaRPr/>
                    </a:p>
                  </a:txBody>
                  <a:tcPr marL="45720" marR="45720" anchor="ctr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l" defTabSz="914400">
                        <a:defRPr sz="1800">
                          <a:latin typeface="Chinacat"/>
                          <a:ea typeface="Chinacat"/>
                          <a:cs typeface="Chinacat"/>
                          <a:sym typeface="Chinacat"/>
                        </a:defRPr>
                      </a:pPr>
                      <a:endParaRPr/>
                    </a:p>
                  </a:txBody>
                  <a:tcPr marL="45720" marR="45720" anchor="ctr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l" defTabSz="914400">
                        <a:defRPr sz="1800">
                          <a:latin typeface="Chinacat"/>
                          <a:ea typeface="Chinacat"/>
                          <a:cs typeface="Chinacat"/>
                          <a:sym typeface="Chinacat"/>
                        </a:defRPr>
                      </a:pPr>
                      <a:endParaRPr/>
                    </a:p>
                  </a:txBody>
                  <a:tcPr marL="45720" marR="45720" anchor="ctr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l" defTabSz="914400">
                        <a:defRPr sz="1800">
                          <a:latin typeface="Chinacat"/>
                          <a:ea typeface="Chinacat"/>
                          <a:cs typeface="Chinacat"/>
                          <a:sym typeface="Chinacat"/>
                        </a:defRPr>
                      </a:pPr>
                      <a:endParaRPr/>
                    </a:p>
                  </a:txBody>
                  <a:tcPr marL="45720" marR="45720" anchor="ctr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l" defTabSz="914400">
                        <a:defRPr sz="1800">
                          <a:latin typeface="Chinacat"/>
                          <a:ea typeface="Chinacat"/>
                          <a:cs typeface="Chinacat"/>
                          <a:sym typeface="Chinacat"/>
                        </a:defRPr>
                      </a:pPr>
                      <a:endParaRPr/>
                    </a:p>
                  </a:txBody>
                  <a:tcPr marL="45720" marR="45720" anchor="ctr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D9D9D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175449">
                <a:tc>
                  <a:txBody>
                    <a:bodyPr/>
                    <a:lstStyle/>
                    <a:p>
                      <a:pPr algn="l" defTabSz="914400">
                        <a:defRPr sz="1800">
                          <a:latin typeface="Chinacat"/>
                          <a:ea typeface="Chinacat"/>
                          <a:cs typeface="Chinacat"/>
                          <a:sym typeface="Chinacat"/>
                        </a:defRPr>
                      </a:pPr>
                      <a:endParaRPr dirty="0"/>
                    </a:p>
                  </a:txBody>
                  <a:tcPr marL="45720" marR="45720" anchor="ctr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l" defTabSz="914400">
                        <a:defRPr sz="1800">
                          <a:latin typeface="Chinacat"/>
                          <a:ea typeface="Chinacat"/>
                          <a:cs typeface="Chinacat"/>
                          <a:sym typeface="Chinacat"/>
                        </a:defRPr>
                      </a:pPr>
                      <a:endParaRPr/>
                    </a:p>
                  </a:txBody>
                  <a:tcPr marL="45720" marR="45720" anchor="ctr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l" defTabSz="914400">
                        <a:defRPr sz="1800">
                          <a:latin typeface="Chinacat"/>
                          <a:ea typeface="Chinacat"/>
                          <a:cs typeface="Chinacat"/>
                          <a:sym typeface="Chinacat"/>
                        </a:defRPr>
                      </a:pPr>
                      <a:endParaRPr/>
                    </a:p>
                  </a:txBody>
                  <a:tcPr marL="45720" marR="45720" anchor="ctr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l" defTabSz="914400">
                        <a:defRPr sz="1800">
                          <a:latin typeface="Chinacat"/>
                          <a:ea typeface="Chinacat"/>
                          <a:cs typeface="Chinacat"/>
                          <a:sym typeface="Chinacat"/>
                        </a:defRPr>
                      </a:pPr>
                      <a:endParaRPr/>
                    </a:p>
                  </a:txBody>
                  <a:tcPr marL="45720" marR="45720" anchor="ctr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l" defTabSz="914400">
                        <a:defRPr sz="1800">
                          <a:latin typeface="Chinacat"/>
                          <a:ea typeface="Chinacat"/>
                          <a:cs typeface="Chinacat"/>
                          <a:sym typeface="Chinacat"/>
                        </a:defRPr>
                      </a:pPr>
                      <a:endParaRPr/>
                    </a:p>
                  </a:txBody>
                  <a:tcPr marL="45720" marR="45720" anchor="ctr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D9D9D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32934">
                <a:tc>
                  <a:txBody>
                    <a:bodyPr/>
                    <a:lstStyle/>
                    <a:p>
                      <a:pPr algn="l" defTabSz="914400">
                        <a:defRPr sz="1800">
                          <a:latin typeface="Chinacat"/>
                          <a:ea typeface="Chinacat"/>
                          <a:cs typeface="Chinacat"/>
                          <a:sym typeface="Chinacat"/>
                        </a:defRPr>
                      </a:pPr>
                      <a:endParaRPr/>
                    </a:p>
                  </a:txBody>
                  <a:tcPr marL="45720" marR="45720" anchor="ctr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l" defTabSz="914400">
                        <a:defRPr sz="1800">
                          <a:latin typeface="Chinacat"/>
                          <a:ea typeface="Chinacat"/>
                          <a:cs typeface="Chinacat"/>
                          <a:sym typeface="Chinacat"/>
                        </a:defRPr>
                      </a:pPr>
                      <a:endParaRPr/>
                    </a:p>
                  </a:txBody>
                  <a:tcPr marL="45720" marR="45720" anchor="ctr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l" defTabSz="914400">
                        <a:defRPr sz="1800">
                          <a:latin typeface="Chinacat"/>
                          <a:ea typeface="Chinacat"/>
                          <a:cs typeface="Chinacat"/>
                          <a:sym typeface="Chinacat"/>
                        </a:defRPr>
                      </a:pPr>
                      <a:endParaRPr/>
                    </a:p>
                  </a:txBody>
                  <a:tcPr marL="45720" marR="45720" anchor="ctr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l" defTabSz="914400">
                        <a:defRPr sz="1800">
                          <a:latin typeface="Chinacat"/>
                          <a:ea typeface="Chinacat"/>
                          <a:cs typeface="Chinacat"/>
                          <a:sym typeface="Chinacat"/>
                        </a:defRPr>
                      </a:pPr>
                      <a:endParaRPr/>
                    </a:p>
                  </a:txBody>
                  <a:tcPr marL="45720" marR="45720" anchor="ctr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l" defTabSz="914400">
                        <a:defRPr sz="1800">
                          <a:latin typeface="Chinacat"/>
                          <a:ea typeface="Chinacat"/>
                          <a:cs typeface="Chinacat"/>
                          <a:sym typeface="Chinacat"/>
                        </a:defRPr>
                      </a:pPr>
                      <a:endParaRPr/>
                    </a:p>
                  </a:txBody>
                  <a:tcPr marL="45720" marR="45720" anchor="ctr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D9D9D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175449">
                <a:tc>
                  <a:txBody>
                    <a:bodyPr/>
                    <a:lstStyle/>
                    <a:p>
                      <a:pPr algn="l" defTabSz="914400">
                        <a:defRPr sz="1800">
                          <a:latin typeface="Chinacat"/>
                          <a:ea typeface="Chinacat"/>
                          <a:cs typeface="Chinacat"/>
                          <a:sym typeface="Chinacat"/>
                        </a:defRPr>
                      </a:pPr>
                      <a:endParaRPr dirty="0"/>
                    </a:p>
                  </a:txBody>
                  <a:tcPr marL="45720" marR="45720" anchor="ctr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l" defTabSz="914400">
                        <a:defRPr sz="1800">
                          <a:latin typeface="Chinacat"/>
                          <a:ea typeface="Chinacat"/>
                          <a:cs typeface="Chinacat"/>
                          <a:sym typeface="Chinacat"/>
                        </a:defRPr>
                      </a:pPr>
                      <a:endParaRPr/>
                    </a:p>
                  </a:txBody>
                  <a:tcPr marL="45720" marR="45720" anchor="ctr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l" defTabSz="914400">
                        <a:defRPr sz="1800">
                          <a:latin typeface="Chinacat"/>
                          <a:ea typeface="Chinacat"/>
                          <a:cs typeface="Chinacat"/>
                          <a:sym typeface="Chinacat"/>
                        </a:defRPr>
                      </a:pPr>
                      <a:endParaRPr dirty="0"/>
                    </a:p>
                  </a:txBody>
                  <a:tcPr marL="45720" marR="45720" anchor="ctr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l" defTabSz="914400">
                        <a:defRPr sz="1800">
                          <a:latin typeface="Chinacat"/>
                          <a:ea typeface="Chinacat"/>
                          <a:cs typeface="Chinacat"/>
                          <a:sym typeface="Chinacat"/>
                        </a:defRPr>
                      </a:pPr>
                      <a:endParaRPr/>
                    </a:p>
                  </a:txBody>
                  <a:tcPr marL="45720" marR="45720" anchor="ctr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l" defTabSz="914400">
                        <a:defRPr sz="1800">
                          <a:latin typeface="Chinacat"/>
                          <a:ea typeface="Chinacat"/>
                          <a:cs typeface="Chinacat"/>
                          <a:sym typeface="Chinacat"/>
                        </a:defRPr>
                      </a:pPr>
                      <a:endParaRPr dirty="0"/>
                    </a:p>
                  </a:txBody>
                  <a:tcPr marL="45720" marR="45720" anchor="ctr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D9D9D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pic>
        <p:nvPicPr>
          <p:cNvPr id="301" name="Image 9" descr="Image 9">
            <a:extLst>
              <a:ext uri="{FF2B5EF4-FFF2-40B4-BE49-F238E27FC236}">
                <a16:creationId xmlns:a16="http://schemas.microsoft.com/office/drawing/2014/main" id="{C753AD99-8BAD-45F9-C187-4BB08EE5D59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86399" y="2246896"/>
            <a:ext cx="772885" cy="792268"/>
          </a:xfrm>
          <a:prstGeom prst="rect">
            <a:avLst/>
          </a:prstGeom>
          <a:ln w="12700">
            <a:miter lim="400000"/>
          </a:ln>
        </p:spPr>
      </p:pic>
      <p:pic>
        <p:nvPicPr>
          <p:cNvPr id="304" name="Image 24" descr="Image 24">
            <a:extLst>
              <a:ext uri="{FF2B5EF4-FFF2-40B4-BE49-F238E27FC236}">
                <a16:creationId xmlns:a16="http://schemas.microsoft.com/office/drawing/2014/main" id="{D77AD891-98EF-69AA-A48C-226F0ECF250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383200" y="2242799"/>
            <a:ext cx="772885" cy="792268"/>
          </a:xfrm>
          <a:prstGeom prst="rect">
            <a:avLst/>
          </a:prstGeom>
          <a:ln w="12700">
            <a:miter lim="400000"/>
          </a:ln>
        </p:spPr>
      </p:pic>
      <p:pic>
        <p:nvPicPr>
          <p:cNvPr id="305" name="Image 25" descr="Image 25">
            <a:extLst>
              <a:ext uri="{FF2B5EF4-FFF2-40B4-BE49-F238E27FC236}">
                <a16:creationId xmlns:a16="http://schemas.microsoft.com/office/drawing/2014/main" id="{87929C12-24D5-3B1F-D201-48D3276D701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84800" y="2242799"/>
            <a:ext cx="772885" cy="792268"/>
          </a:xfrm>
          <a:prstGeom prst="rect">
            <a:avLst/>
          </a:prstGeom>
          <a:ln w="12700">
            <a:miter lim="400000"/>
          </a:ln>
        </p:spPr>
      </p:pic>
      <p:pic>
        <p:nvPicPr>
          <p:cNvPr id="308" name="Image 28" descr="Image 28">
            <a:extLst>
              <a:ext uri="{FF2B5EF4-FFF2-40B4-BE49-F238E27FC236}">
                <a16:creationId xmlns:a16="http://schemas.microsoft.com/office/drawing/2014/main" id="{D72134A4-3311-55FE-ABCA-3D9428FF346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9999" y="2242799"/>
            <a:ext cx="772885" cy="792268"/>
          </a:xfrm>
          <a:prstGeom prst="rect">
            <a:avLst/>
          </a:prstGeom>
          <a:ln w="12700">
            <a:miter lim="400000"/>
          </a:ln>
        </p:spPr>
      </p:pic>
      <p:pic>
        <p:nvPicPr>
          <p:cNvPr id="309" name="Image 29" descr="Image 29">
            <a:extLst>
              <a:ext uri="{FF2B5EF4-FFF2-40B4-BE49-F238E27FC236}">
                <a16:creationId xmlns:a16="http://schemas.microsoft.com/office/drawing/2014/main" id="{C4F5E9CF-ABF3-2CAF-4955-0DA2061B460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81599" y="2242799"/>
            <a:ext cx="772885" cy="792268"/>
          </a:xfrm>
          <a:prstGeom prst="rect">
            <a:avLst/>
          </a:prstGeom>
          <a:ln w="12700">
            <a:miter lim="400000"/>
          </a:ln>
        </p:spPr>
      </p:pic>
      <p:pic>
        <p:nvPicPr>
          <p:cNvPr id="310" name="Image 23" descr="Image 23">
            <a:extLst>
              <a:ext uri="{FF2B5EF4-FFF2-40B4-BE49-F238E27FC236}">
                <a16:creationId xmlns:a16="http://schemas.microsoft.com/office/drawing/2014/main" id="{7CEDB395-7A6D-224B-72BF-D226BC103A3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61225" y="4205490"/>
            <a:ext cx="732497" cy="732496"/>
          </a:xfrm>
          <a:prstGeom prst="rect">
            <a:avLst/>
          </a:prstGeom>
          <a:ln w="12700">
            <a:miter lim="400000"/>
          </a:ln>
        </p:spPr>
      </p:pic>
      <p:pic>
        <p:nvPicPr>
          <p:cNvPr id="311" name="Image 30" descr="Image 30">
            <a:extLst>
              <a:ext uri="{FF2B5EF4-FFF2-40B4-BE49-F238E27FC236}">
                <a16:creationId xmlns:a16="http://schemas.microsoft.com/office/drawing/2014/main" id="{F2EA587A-30A4-0FA7-A975-2B821A42250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06932" y="4205490"/>
            <a:ext cx="732496" cy="732496"/>
          </a:xfrm>
          <a:prstGeom prst="rect">
            <a:avLst/>
          </a:prstGeom>
          <a:ln w="12700">
            <a:miter lim="400000"/>
          </a:ln>
        </p:spPr>
      </p:pic>
      <p:pic>
        <p:nvPicPr>
          <p:cNvPr id="312" name="Image 31" descr="Image 31">
            <a:extLst>
              <a:ext uri="{FF2B5EF4-FFF2-40B4-BE49-F238E27FC236}">
                <a16:creationId xmlns:a16="http://schemas.microsoft.com/office/drawing/2014/main" id="{49EAD44B-1108-82FA-E9F8-E5B49E07580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354615" y="4223201"/>
            <a:ext cx="732496" cy="732496"/>
          </a:xfrm>
          <a:prstGeom prst="rect">
            <a:avLst/>
          </a:prstGeom>
          <a:ln w="12700">
            <a:miter lim="400000"/>
          </a:ln>
        </p:spPr>
      </p:pic>
      <p:pic>
        <p:nvPicPr>
          <p:cNvPr id="313" name="Image 32" descr="Image 32">
            <a:extLst>
              <a:ext uri="{FF2B5EF4-FFF2-40B4-BE49-F238E27FC236}">
                <a16:creationId xmlns:a16="http://schemas.microsoft.com/office/drawing/2014/main" id="{9A5CCA36-049A-E0B6-A4A2-13335542150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491248" y="4223199"/>
            <a:ext cx="732496" cy="732496"/>
          </a:xfrm>
          <a:prstGeom prst="rect">
            <a:avLst/>
          </a:prstGeom>
          <a:ln w="12700">
            <a:miter lim="400000"/>
          </a:ln>
        </p:spPr>
      </p:pic>
      <p:pic>
        <p:nvPicPr>
          <p:cNvPr id="314" name="Image 33" descr="Image 33">
            <a:extLst>
              <a:ext uri="{FF2B5EF4-FFF2-40B4-BE49-F238E27FC236}">
                <a16:creationId xmlns:a16="http://schemas.microsoft.com/office/drawing/2014/main" id="{151F9656-BD38-AD34-3013-65595937BFA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28984" y="4223199"/>
            <a:ext cx="732496" cy="732496"/>
          </a:xfrm>
          <a:prstGeom prst="rect">
            <a:avLst/>
          </a:prstGeom>
          <a:ln w="12700">
            <a:miter lim="400000"/>
          </a:ln>
        </p:spPr>
      </p:pic>
    </p:spTree>
    <p:extLst>
      <p:ext uri="{BB962C8B-B14F-4D97-AF65-F5344CB8AC3E}">
        <p14:creationId xmlns:p14="http://schemas.microsoft.com/office/powerpoint/2010/main" val="583769944"/>
      </p:ext>
    </p:extLst>
  </p:cSld>
  <p:clrMapOvr>
    <a:masterClrMapping/>
  </p:clrMapOvr>
  <p:transition spd="med"/>
</p:sld>
</file>

<file path=ppt/theme/theme1.xml><?xml version="1.0" encoding="utf-8"?>
<a:theme xmlns:a="http://schemas.openxmlformats.org/drawingml/2006/main" name="Thème Office">
  <a:themeElements>
    <a:clrScheme name="Thème Office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000FF"/>
      </a:hlink>
      <a:folHlink>
        <a:srgbClr val="FF00FF"/>
      </a:folHlink>
    </a:clrScheme>
    <a:fontScheme name="Thème Office">
      <a:majorFont>
        <a:latin typeface="Calibri"/>
        <a:ea typeface="Calibri"/>
        <a:cs typeface="Calibri"/>
      </a:majorFont>
      <a:minorFont>
        <a:latin typeface="Helvetica"/>
        <a:ea typeface="Helvetica"/>
        <a:cs typeface="Helvetica"/>
      </a:minorFont>
    </a:fontScheme>
    <a:fmtScheme name="Thème 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12700" cap="flat">
          <a:solidFill>
            <a:schemeClr val="accent1"/>
          </a:solidFill>
          <a:prstDash val="solid"/>
          <a:miter lim="800000"/>
        </a:ln>
        <a:effectLst/>
        <a:sp3d/>
      </a:spPr>
      <a:bodyPr rot="0" spcFirstLastPara="1" vertOverflow="overflow" horzOverflow="overflow" vert="horz" wrap="square" lIns="45719" tIns="45719" rIns="45719" bIns="45719" numCol="1" spcCol="38100" rtlCol="0" anchor="ctr">
        <a:spAutoFit/>
      </a:bodyPr>
      <a:lstStyle>
        <a:defPPr marL="0" marR="0" indent="0" algn="l" defTabSz="4572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j-lt"/>
            <a:ea typeface="+mj-ea"/>
            <a:cs typeface="+mj-cs"/>
            <a:sym typeface="Calibri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12700" cap="flat">
          <a:solidFill>
            <a:schemeClr val="accent1"/>
          </a:solidFill>
          <a:prstDash val="solid"/>
          <a:miter lim="8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45719" tIns="45719" rIns="45719" bIns="45719" numCol="1" spcCol="38100" rtlCol="0" anchor="t">
        <a:spAutoFit/>
      </a:bodyPr>
      <a:lstStyle>
        <a:defPPr marL="0" marR="0" indent="0" algn="l" defTabSz="4572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j-lt"/>
            <a:ea typeface="+mj-ea"/>
            <a:cs typeface="+mj-cs"/>
            <a:sym typeface="Calibri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ppt/theme/theme2.xml><?xml version="1.0" encoding="utf-8"?>
<a:theme xmlns:a="http://schemas.openxmlformats.org/drawingml/2006/main" name="Thème Office">
  <a:themeElements>
    <a:clrScheme name="Thème Office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000FF"/>
      </a:hlink>
      <a:folHlink>
        <a:srgbClr val="FF00FF"/>
      </a:folHlink>
    </a:clrScheme>
    <a:fontScheme name="Thème Office">
      <a:majorFont>
        <a:latin typeface="Calibri"/>
        <a:ea typeface="Calibri"/>
        <a:cs typeface="Calibri"/>
      </a:majorFont>
      <a:minorFont>
        <a:latin typeface="Helvetica"/>
        <a:ea typeface="Helvetica"/>
        <a:cs typeface="Helvetica"/>
      </a:minorFont>
    </a:fontScheme>
    <a:fmtScheme name="Thème 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12700" cap="flat">
          <a:solidFill>
            <a:schemeClr val="accent1"/>
          </a:solidFill>
          <a:prstDash val="solid"/>
          <a:miter lim="800000"/>
        </a:ln>
        <a:effectLst/>
        <a:sp3d/>
      </a:spPr>
      <a:bodyPr rot="0" spcFirstLastPara="1" vertOverflow="overflow" horzOverflow="overflow" vert="horz" wrap="square" lIns="45719" tIns="45719" rIns="45719" bIns="45719" numCol="1" spcCol="38100" rtlCol="0" anchor="ctr">
        <a:spAutoFit/>
      </a:bodyPr>
      <a:lstStyle>
        <a:defPPr marL="0" marR="0" indent="0" algn="l" defTabSz="4572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j-lt"/>
            <a:ea typeface="+mj-ea"/>
            <a:cs typeface="+mj-cs"/>
            <a:sym typeface="Calibri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12700" cap="flat">
          <a:solidFill>
            <a:schemeClr val="accent1"/>
          </a:solidFill>
          <a:prstDash val="solid"/>
          <a:miter lim="8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45719" tIns="45719" rIns="45719" bIns="45719" numCol="1" spcCol="38100" rtlCol="0" anchor="t">
        <a:spAutoFit/>
      </a:bodyPr>
      <a:lstStyle>
        <a:defPPr marL="0" marR="0" indent="0" algn="l" defTabSz="4572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j-lt"/>
            <a:ea typeface="+mj-ea"/>
            <a:cs typeface="+mj-cs"/>
            <a:sym typeface="Calibri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1704</TotalTime>
  <Words>477</Words>
  <Application>Microsoft Office PowerPoint</Application>
  <PresentationFormat>Format A4 (210 x 297 mm)</PresentationFormat>
  <Paragraphs>438</Paragraphs>
  <Slides>16</Slides>
  <Notes>0</Notes>
  <HiddenSlides>0</HiddenSlides>
  <MMClips>0</MMClips>
  <ScaleCrop>false</ScaleCrop>
  <HeadingPairs>
    <vt:vector size="6" baseType="variant">
      <vt:variant>
        <vt:lpstr>Polices utilisées</vt:lpstr>
      </vt:variant>
      <vt:variant>
        <vt:i4>4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16</vt:i4>
      </vt:variant>
    </vt:vector>
  </HeadingPairs>
  <TitlesOfParts>
    <vt:vector size="21" baseType="lpstr">
      <vt:lpstr>Arial</vt:lpstr>
      <vt:lpstr>Calibri</vt:lpstr>
      <vt:lpstr>Calibri Light</vt:lpstr>
      <vt:lpstr>Script cole</vt:lpstr>
      <vt:lpstr>Thème Office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ECOLE</dc:creator>
  <cp:lastModifiedBy>chrystèle mouteaux</cp:lastModifiedBy>
  <cp:revision>30</cp:revision>
  <dcterms:modified xsi:type="dcterms:W3CDTF">2026-08-26T11:17:42Z</dcterms:modified>
</cp:coreProperties>
</file>