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02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49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63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674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9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3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453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68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1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37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44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76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6D0111-278A-4E7A-9D13-250DCDEA3273}" type="datetimeFigureOut">
              <a:rPr lang="fr-FR" smtClean="0"/>
              <a:t>26/08/2026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698DCF-CB40-4659-8A30-52AFCD61A0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0821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3413521886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/>
              <a:tblGrid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7805224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86417689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387180653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12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13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15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FEVRIER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557" y="223805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675" y="2200109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ZoneTexte 25"/>
          <p:cNvSpPr txBox="1"/>
          <p:nvPr/>
        </p:nvSpPr>
        <p:spPr>
          <a:xfrm>
            <a:off x="3585753" y="-1"/>
            <a:ext cx="3694485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8" descr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9" descr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 4" descr="Image 4">
            <a:extLst>
              <a:ext uri="{FF2B5EF4-FFF2-40B4-BE49-F238E27FC236}">
                <a16:creationId xmlns:a16="http://schemas.microsoft.com/office/drawing/2014/main" id="{AA652BC7-113E-B18C-A07F-4FB3BB04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29" y="226118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4" descr="Image 4">
            <a:extLst>
              <a:ext uri="{FF2B5EF4-FFF2-40B4-BE49-F238E27FC236}">
                <a16:creationId xmlns:a16="http://schemas.microsoft.com/office/drawing/2014/main" id="{5CB10F90-5A5A-8C22-0832-829592AE0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25" y="226118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4F4161EA-54C1-E9BF-F9BE-A26F5B751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543" y="223805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4" descr="Image 4">
            <a:extLst>
              <a:ext uri="{FF2B5EF4-FFF2-40B4-BE49-F238E27FC236}">
                <a16:creationId xmlns:a16="http://schemas.microsoft.com/office/drawing/2014/main" id="{C95B95C3-3F82-8FAE-A6BE-1FA99DF5A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861" y="223805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 4" descr="Image 4">
            <a:extLst>
              <a:ext uri="{FF2B5EF4-FFF2-40B4-BE49-F238E27FC236}">
                <a16:creationId xmlns:a16="http://schemas.microsoft.com/office/drawing/2014/main" id="{B125A4AA-3210-B959-5BD2-14FF4B6E3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508" y="223805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 4" descr="Image 4">
            <a:extLst>
              <a:ext uri="{FF2B5EF4-FFF2-40B4-BE49-F238E27FC236}">
                <a16:creationId xmlns:a16="http://schemas.microsoft.com/office/drawing/2014/main" id="{420FF325-526B-8BF4-9654-A33CE9A48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254" y="225081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 4" descr="Image 4">
            <a:extLst>
              <a:ext uri="{FF2B5EF4-FFF2-40B4-BE49-F238E27FC236}">
                <a16:creationId xmlns:a16="http://schemas.microsoft.com/office/drawing/2014/main" id="{ABC17DF9-D2F7-9F10-8446-BD2EC2188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0816" y="2238054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2110550634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/>
              <a:tblGrid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7805224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86417689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38718065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90552949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416249768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19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20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22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FEVRIER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26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27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9517" y="222883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28836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ZoneTexte 25"/>
          <p:cNvSpPr txBox="1"/>
          <p:nvPr/>
        </p:nvSpPr>
        <p:spPr>
          <a:xfrm>
            <a:off x="3585753" y="-1"/>
            <a:ext cx="3694485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8" descr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9" descr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 4" descr="Image 4">
            <a:extLst>
              <a:ext uri="{FF2B5EF4-FFF2-40B4-BE49-F238E27FC236}">
                <a16:creationId xmlns:a16="http://schemas.microsoft.com/office/drawing/2014/main" id="{AA652BC7-113E-B18C-A07F-4FB3BB04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677" y="222883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4" descr="Image 4">
            <a:extLst>
              <a:ext uri="{FF2B5EF4-FFF2-40B4-BE49-F238E27FC236}">
                <a16:creationId xmlns:a16="http://schemas.microsoft.com/office/drawing/2014/main" id="{5CB10F90-5A5A-8C22-0832-829592AE0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471" y="222883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 4" descr="Image 4">
            <a:extLst>
              <a:ext uri="{FF2B5EF4-FFF2-40B4-BE49-F238E27FC236}">
                <a16:creationId xmlns:a16="http://schemas.microsoft.com/office/drawing/2014/main" id="{1B2D6772-82B4-2447-2B5F-630FC865D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30" y="222883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9" descr="Image 9">
            <a:extLst>
              <a:ext uri="{FF2B5EF4-FFF2-40B4-BE49-F238E27FC236}">
                <a16:creationId xmlns:a16="http://schemas.microsoft.com/office/drawing/2014/main" id="{590C5769-31BD-013E-B249-9A86D6834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230" y="230334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9" descr="Image 9">
            <a:extLst>
              <a:ext uri="{FF2B5EF4-FFF2-40B4-BE49-F238E27FC236}">
                <a16:creationId xmlns:a16="http://schemas.microsoft.com/office/drawing/2014/main" id="{118A51C5-8373-E2B1-BB2C-D8814453B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0373" y="2313178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 9" descr="Image 9">
            <a:extLst>
              <a:ext uri="{FF2B5EF4-FFF2-40B4-BE49-F238E27FC236}">
                <a16:creationId xmlns:a16="http://schemas.microsoft.com/office/drawing/2014/main" id="{F1477726-419D-2D69-A482-C5DC0096B3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6205" y="233494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Image 9" descr="Image 9">
            <a:extLst>
              <a:ext uri="{FF2B5EF4-FFF2-40B4-BE49-F238E27FC236}">
                <a16:creationId xmlns:a16="http://schemas.microsoft.com/office/drawing/2014/main" id="{7E553AE2-FB80-DEDB-B561-98AAD744A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8157" y="2303346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87887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3391856939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/>
              <a:tblGrid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7805224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86417689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38718065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90552949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41624976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86570423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80573786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5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6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8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720" y="226645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684" y="2243225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ZoneTexte 25"/>
          <p:cNvSpPr txBox="1"/>
          <p:nvPr/>
        </p:nvSpPr>
        <p:spPr>
          <a:xfrm>
            <a:off x="3585753" y="-1"/>
            <a:ext cx="3694485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8" descr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9" descr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9" descr="Image 9">
            <a:extLst>
              <a:ext uri="{FF2B5EF4-FFF2-40B4-BE49-F238E27FC236}">
                <a16:creationId xmlns:a16="http://schemas.microsoft.com/office/drawing/2014/main" id="{CC86CCF9-6CAC-A50A-0937-26F8ADFA0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176" y="229250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0" descr="Image 10">
            <a:extLst>
              <a:ext uri="{FF2B5EF4-FFF2-40B4-BE49-F238E27FC236}">
                <a16:creationId xmlns:a16="http://schemas.microsoft.com/office/drawing/2014/main" id="{8A88DB99-B583-5C24-1231-21218BA22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9761" y="233494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1" descr="Image 11">
            <a:extLst>
              <a:ext uri="{FF2B5EF4-FFF2-40B4-BE49-F238E27FC236}">
                <a16:creationId xmlns:a16="http://schemas.microsoft.com/office/drawing/2014/main" id="{4922C718-BE7F-8737-36AC-0F75592CC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829" y="234096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2" descr="Image 12">
            <a:extLst>
              <a:ext uri="{FF2B5EF4-FFF2-40B4-BE49-F238E27FC236}">
                <a16:creationId xmlns:a16="http://schemas.microsoft.com/office/drawing/2014/main" id="{C8E8CDFA-7F96-5FFF-6121-FAEA184E3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857" y="231080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 4" descr="Image 4">
            <a:extLst>
              <a:ext uri="{FF2B5EF4-FFF2-40B4-BE49-F238E27FC236}">
                <a16:creationId xmlns:a16="http://schemas.microsoft.com/office/drawing/2014/main" id="{AA652BC7-113E-B18C-A07F-4FB3BB04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746" y="224214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 12" descr="Image 12">
            <a:extLst>
              <a:ext uri="{FF2B5EF4-FFF2-40B4-BE49-F238E27FC236}">
                <a16:creationId xmlns:a16="http://schemas.microsoft.com/office/drawing/2014/main" id="{0AA2F344-8781-52B1-0FD1-F25AE1699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917" y="235032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4" descr="Image 4">
            <a:extLst>
              <a:ext uri="{FF2B5EF4-FFF2-40B4-BE49-F238E27FC236}">
                <a16:creationId xmlns:a16="http://schemas.microsoft.com/office/drawing/2014/main" id="{5CB10F90-5A5A-8C22-0832-829592AE0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62" y="2238667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48857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3701111259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/>
              <a:tblGrid>
                <a:gridCol w="1100667">
                  <a:extLst>
                    <a:ext uri="{9D8B030D-6E8A-4147-A177-3AD203B41FA5}">
                      <a16:colId xmlns:a16="http://schemas.microsoft.com/office/drawing/2014/main" val="27805224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86417689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38718065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90552949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41624976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86570423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805737869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98139617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771264783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12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13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15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2720" y="226645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684" y="2243225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ZoneTexte 25"/>
          <p:cNvSpPr txBox="1"/>
          <p:nvPr/>
        </p:nvSpPr>
        <p:spPr>
          <a:xfrm>
            <a:off x="3585753" y="-1"/>
            <a:ext cx="3694485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8" descr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9" descr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9" descr="Image 9">
            <a:extLst>
              <a:ext uri="{FF2B5EF4-FFF2-40B4-BE49-F238E27FC236}">
                <a16:creationId xmlns:a16="http://schemas.microsoft.com/office/drawing/2014/main" id="{CC86CCF9-6CAC-A50A-0937-26F8ADFA0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176" y="229250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0" descr="Image 10">
            <a:extLst>
              <a:ext uri="{FF2B5EF4-FFF2-40B4-BE49-F238E27FC236}">
                <a16:creationId xmlns:a16="http://schemas.microsoft.com/office/drawing/2014/main" id="{8A88DB99-B583-5C24-1231-21218BA22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9761" y="233494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1" descr="Image 11">
            <a:extLst>
              <a:ext uri="{FF2B5EF4-FFF2-40B4-BE49-F238E27FC236}">
                <a16:creationId xmlns:a16="http://schemas.microsoft.com/office/drawing/2014/main" id="{4922C718-BE7F-8737-36AC-0F75592CC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829" y="234096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2" descr="Image 12">
            <a:extLst>
              <a:ext uri="{FF2B5EF4-FFF2-40B4-BE49-F238E27FC236}">
                <a16:creationId xmlns:a16="http://schemas.microsoft.com/office/drawing/2014/main" id="{C8E8CDFA-7F96-5FFF-6121-FAEA184E3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857" y="231080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 4" descr="Image 4">
            <a:extLst>
              <a:ext uri="{FF2B5EF4-FFF2-40B4-BE49-F238E27FC236}">
                <a16:creationId xmlns:a16="http://schemas.microsoft.com/office/drawing/2014/main" id="{AA652BC7-113E-B18C-A07F-4FB3BB04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746" y="224214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 12" descr="Image 12">
            <a:extLst>
              <a:ext uri="{FF2B5EF4-FFF2-40B4-BE49-F238E27FC236}">
                <a16:creationId xmlns:a16="http://schemas.microsoft.com/office/drawing/2014/main" id="{0AA2F344-8781-52B1-0FD1-F25AE1699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917" y="235032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4" descr="Image 4">
            <a:extLst>
              <a:ext uri="{FF2B5EF4-FFF2-40B4-BE49-F238E27FC236}">
                <a16:creationId xmlns:a16="http://schemas.microsoft.com/office/drawing/2014/main" id="{5CB10F90-5A5A-8C22-0832-829592AE0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62" y="2238667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34510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" descr="Image 1">
            <a:extLst>
              <a:ext uri="{FF2B5EF4-FFF2-40B4-BE49-F238E27FC236}">
                <a16:creationId xmlns:a16="http://schemas.microsoft.com/office/drawing/2014/main" id="{C0258833-FC12-899D-CB6B-BB4A108CC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938" y="0"/>
            <a:ext cx="660606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0"/>
            <a:ext cx="3301052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1998527775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/>
              <a:tblGrid>
                <a:gridCol w="1100667">
                  <a:extLst>
                    <a:ext uri="{9D8B030D-6E8A-4147-A177-3AD203B41FA5}">
                      <a16:colId xmlns:a16="http://schemas.microsoft.com/office/drawing/2014/main" val="338718065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90552949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41624976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86570423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805737869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98139617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77126478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25581234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989155290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19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20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22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26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4" descr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2720" y="226645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7" descr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221" y="2259403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ZoneTexte 25"/>
          <p:cNvSpPr txBox="1"/>
          <p:nvPr/>
        </p:nvSpPr>
        <p:spPr>
          <a:xfrm>
            <a:off x="385353" y="-39791"/>
            <a:ext cx="3694485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rPr dirty="0"/>
              <a:t>HIVER</a:t>
            </a:r>
          </a:p>
        </p:txBody>
      </p:sp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5" descr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6" descr="Imag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7" descr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8" descr="Imag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9" descr="Imag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9" descr="Image 9">
            <a:extLst>
              <a:ext uri="{FF2B5EF4-FFF2-40B4-BE49-F238E27FC236}">
                <a16:creationId xmlns:a16="http://schemas.microsoft.com/office/drawing/2014/main" id="{CC86CCF9-6CAC-A50A-0937-26F8ADFA07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1176" y="229250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0" descr="Image 10">
            <a:extLst>
              <a:ext uri="{FF2B5EF4-FFF2-40B4-BE49-F238E27FC236}">
                <a16:creationId xmlns:a16="http://schemas.microsoft.com/office/drawing/2014/main" id="{8A88DB99-B583-5C24-1231-21218BA22C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9761" y="233494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1" descr="Image 11">
            <a:extLst>
              <a:ext uri="{FF2B5EF4-FFF2-40B4-BE49-F238E27FC236}">
                <a16:creationId xmlns:a16="http://schemas.microsoft.com/office/drawing/2014/main" id="{4922C718-BE7F-8737-36AC-0F75592CC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5829" y="234096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2" descr="Image 12">
            <a:extLst>
              <a:ext uri="{FF2B5EF4-FFF2-40B4-BE49-F238E27FC236}">
                <a16:creationId xmlns:a16="http://schemas.microsoft.com/office/drawing/2014/main" id="{C8E8CDFA-7F96-5FFF-6121-FAEA184E3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8857" y="231080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 4" descr="Image 4">
            <a:extLst>
              <a:ext uri="{FF2B5EF4-FFF2-40B4-BE49-F238E27FC236}">
                <a16:creationId xmlns:a16="http://schemas.microsoft.com/office/drawing/2014/main" id="{AA652BC7-113E-B18C-A07F-4FB3BB041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746" y="224214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 12" descr="Image 12">
            <a:extLst>
              <a:ext uri="{FF2B5EF4-FFF2-40B4-BE49-F238E27FC236}">
                <a16:creationId xmlns:a16="http://schemas.microsoft.com/office/drawing/2014/main" id="{0AA2F344-8781-52B1-0FD1-F25AE1699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271" y="233494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12" descr="Image 12">
            <a:extLst>
              <a:ext uri="{FF2B5EF4-FFF2-40B4-BE49-F238E27FC236}">
                <a16:creationId xmlns:a16="http://schemas.microsoft.com/office/drawing/2014/main" id="{5C473F2C-A37A-2432-568D-EFAC2B0A2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72" y="2339501"/>
            <a:ext cx="952532" cy="643245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A21118E8-CE8D-1967-F1C5-73D7F484BBB3}"/>
              </a:ext>
            </a:extLst>
          </p:cNvPr>
          <p:cNvSpPr txBox="1"/>
          <p:nvPr/>
        </p:nvSpPr>
        <p:spPr>
          <a:xfrm>
            <a:off x="5295045" y="38493"/>
            <a:ext cx="4097050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rPr dirty="0"/>
              <a:t>PRINTEMPS</a:t>
            </a:r>
          </a:p>
        </p:txBody>
      </p:sp>
    </p:spTree>
    <p:extLst>
      <p:ext uri="{BB962C8B-B14F-4D97-AF65-F5344CB8AC3E}">
        <p14:creationId xmlns:p14="http://schemas.microsoft.com/office/powerpoint/2010/main" val="2782534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" descr="Image 1">
            <a:extLst>
              <a:ext uri="{FF2B5EF4-FFF2-40B4-BE49-F238E27FC236}">
                <a16:creationId xmlns:a16="http://schemas.microsoft.com/office/drawing/2014/main" id="{D306E1DC-E347-8A8C-D123-91DBD0BD9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99302DA9-A821-7169-4992-06381AE64457}"/>
              </a:ext>
            </a:extLst>
          </p:cNvPr>
          <p:cNvSpPr txBox="1"/>
          <p:nvPr/>
        </p:nvSpPr>
        <p:spPr>
          <a:xfrm>
            <a:off x="3073353" y="-1"/>
            <a:ext cx="4097050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rPr dirty="0"/>
              <a:t>PRINTEMPS</a:t>
            </a:r>
          </a:p>
        </p:txBody>
      </p:sp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3254195214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/>
              <a:tblGrid>
                <a:gridCol w="1100667">
                  <a:extLst>
                    <a:ext uri="{9D8B030D-6E8A-4147-A177-3AD203B41FA5}">
                      <a16:colId xmlns:a16="http://schemas.microsoft.com/office/drawing/2014/main" val="141624976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86570423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805737869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98139617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77126478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25581234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989155290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4039879499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495384234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27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29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2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3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152" y="223866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61" y="223906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8" descr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9" descr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9" descr="Image 9">
            <a:extLst>
              <a:ext uri="{FF2B5EF4-FFF2-40B4-BE49-F238E27FC236}">
                <a16:creationId xmlns:a16="http://schemas.microsoft.com/office/drawing/2014/main" id="{CC86CCF9-6CAC-A50A-0937-26F8ADFA0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6205" y="233494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0" descr="Image 10">
            <a:extLst>
              <a:ext uri="{FF2B5EF4-FFF2-40B4-BE49-F238E27FC236}">
                <a16:creationId xmlns:a16="http://schemas.microsoft.com/office/drawing/2014/main" id="{8A88DB99-B583-5C24-1231-21218BA22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9761" y="2334941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2" descr="Image 12">
            <a:extLst>
              <a:ext uri="{FF2B5EF4-FFF2-40B4-BE49-F238E27FC236}">
                <a16:creationId xmlns:a16="http://schemas.microsoft.com/office/drawing/2014/main" id="{C8E8CDFA-7F96-5FFF-6121-FAEA184E3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230" y="2322352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 4" descr="Image 4">
            <a:extLst>
              <a:ext uri="{FF2B5EF4-FFF2-40B4-BE49-F238E27FC236}">
                <a16:creationId xmlns:a16="http://schemas.microsoft.com/office/drawing/2014/main" id="{AA652BC7-113E-B18C-A07F-4FB3BB04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286" y="222180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12" descr="Image 12">
            <a:extLst>
              <a:ext uri="{FF2B5EF4-FFF2-40B4-BE49-F238E27FC236}">
                <a16:creationId xmlns:a16="http://schemas.microsoft.com/office/drawing/2014/main" id="{5C473F2C-A37A-2432-568D-EFAC2B0A28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853" y="2296313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7" descr="Image 7">
            <a:extLst>
              <a:ext uri="{FF2B5EF4-FFF2-40B4-BE49-F238E27FC236}">
                <a16:creationId xmlns:a16="http://schemas.microsoft.com/office/drawing/2014/main" id="{62A19CDE-253F-5332-D943-8F3A94FBC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056" y="222180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4" descr="Image 4">
            <a:extLst>
              <a:ext uri="{FF2B5EF4-FFF2-40B4-BE49-F238E27FC236}">
                <a16:creationId xmlns:a16="http://schemas.microsoft.com/office/drawing/2014/main" id="{91096174-DCAB-A534-7D3E-AC36938A5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7581" y="2204542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390E17-F030-EA01-0AF7-26D8A6ABFB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449" y="3191106"/>
            <a:ext cx="952532" cy="101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Image 1">
            <a:extLst>
              <a:ext uri="{FF2B5EF4-FFF2-40B4-BE49-F238E27FC236}">
                <a16:creationId xmlns:a16="http://schemas.microsoft.com/office/drawing/2014/main" id="{046B65CD-FE4E-F6F3-7F82-F52A38DBF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BC121138-8575-BA08-47F1-263EDAB865FF}"/>
              </a:ext>
            </a:extLst>
          </p:cNvPr>
          <p:cNvSpPr txBox="1"/>
          <p:nvPr/>
        </p:nvSpPr>
        <p:spPr>
          <a:xfrm>
            <a:off x="3073353" y="-1"/>
            <a:ext cx="4097050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rPr dirty="0"/>
              <a:t>PRINTEMPS</a:t>
            </a:r>
          </a:p>
        </p:txBody>
      </p:sp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3810575936"/>
              </p:ext>
            </p:extLst>
          </p:nvPr>
        </p:nvGraphicFramePr>
        <p:xfrm>
          <a:off x="-1" y="1180800"/>
          <a:ext cx="9919692" cy="4896024"/>
        </p:xfrm>
        <a:graphic>
          <a:graphicData uri="http://schemas.openxmlformats.org/drawingml/2006/table">
            <a:tbl>
              <a:tblPr firstRow="1" bandRow="1"/>
              <a:tblGrid>
                <a:gridCol w="1102188">
                  <a:extLst>
                    <a:ext uri="{9D8B030D-6E8A-4147-A177-3AD203B41FA5}">
                      <a16:colId xmlns:a16="http://schemas.microsoft.com/office/drawing/2014/main" val="2805737869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981396177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1771264783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3255812345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989155290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4039879499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3495384234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1381706721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1626328258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5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9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10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12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963" y="223544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8" descr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9" descr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7" descr="Image 7">
            <a:extLst>
              <a:ext uri="{FF2B5EF4-FFF2-40B4-BE49-F238E27FC236}">
                <a16:creationId xmlns:a16="http://schemas.microsoft.com/office/drawing/2014/main" id="{62A19CDE-253F-5332-D943-8F3A94FBC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684" y="2221452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4" descr="Image 4">
            <a:extLst>
              <a:ext uri="{FF2B5EF4-FFF2-40B4-BE49-F238E27FC236}">
                <a16:creationId xmlns:a16="http://schemas.microsoft.com/office/drawing/2014/main" id="{91096174-DCAB-A534-7D3E-AC36938A5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856" y="221996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 7" descr="Image 7">
            <a:extLst>
              <a:ext uri="{FF2B5EF4-FFF2-40B4-BE49-F238E27FC236}">
                <a16:creationId xmlns:a16="http://schemas.microsoft.com/office/drawing/2014/main" id="{8B4AEE03-000B-62D2-EE56-BCF933221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930" y="222864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 4" descr="Image 4">
            <a:extLst>
              <a:ext uri="{FF2B5EF4-FFF2-40B4-BE49-F238E27FC236}">
                <a16:creationId xmlns:a16="http://schemas.microsoft.com/office/drawing/2014/main" id="{8E61E3A6-C09A-2004-47FA-EA268D3DA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102" y="224621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 4" descr="Image 4">
            <a:extLst>
              <a:ext uri="{FF2B5EF4-FFF2-40B4-BE49-F238E27FC236}">
                <a16:creationId xmlns:a16="http://schemas.microsoft.com/office/drawing/2014/main" id="{125345BF-7561-8E04-195F-6CE3FE01D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67" y="222864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 4" descr="Image 4">
            <a:extLst>
              <a:ext uri="{FF2B5EF4-FFF2-40B4-BE49-F238E27FC236}">
                <a16:creationId xmlns:a16="http://schemas.microsoft.com/office/drawing/2014/main" id="{DA27E80A-F6F1-1421-B948-7B36A7ADF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315" y="223544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 4" descr="Image 4">
            <a:extLst>
              <a:ext uri="{FF2B5EF4-FFF2-40B4-BE49-F238E27FC236}">
                <a16:creationId xmlns:a16="http://schemas.microsoft.com/office/drawing/2014/main" id="{3EFA0700-1E27-B5D2-3C2D-C72523059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388" y="224621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 4" descr="Image 4">
            <a:extLst>
              <a:ext uri="{FF2B5EF4-FFF2-40B4-BE49-F238E27FC236}">
                <a16:creationId xmlns:a16="http://schemas.microsoft.com/office/drawing/2014/main" id="{BD773509-534A-E640-AFD7-DAA825417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95" y="2246210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616834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197</Words>
  <Application>Microsoft Office PowerPoint</Application>
  <PresentationFormat>Format A4 (210 x 297 mm)</PresentationFormat>
  <Paragraphs>197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Script 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Florence Mathias</dc:creator>
  <cp:lastModifiedBy>chrystèle mouteaux</cp:lastModifiedBy>
  <cp:revision>3</cp:revision>
  <dcterms:created xsi:type="dcterms:W3CDTF">2026-06-29T18:55:43Z</dcterms:created>
  <dcterms:modified xsi:type="dcterms:W3CDTF">2026-08-25T22:15:12Z</dcterms:modified>
</cp:coreProperties>
</file>