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6DB0F"/>
    <a:srgbClr val="EFBAD2"/>
    <a:srgbClr val="F2C8D4"/>
    <a:srgbClr val="F0C0CC"/>
    <a:srgbClr val="F6E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7" autoAdjust="0"/>
    <p:restoredTop sz="94633"/>
  </p:normalViewPr>
  <p:slideViewPr>
    <p:cSldViewPr snapToGrid="0">
      <p:cViewPr varScale="1">
        <p:scale>
          <a:sx n="87" d="100"/>
          <a:sy n="87" d="100"/>
        </p:scale>
        <p:origin x="4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03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27" descr="Image 27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-2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1" name="Tableau 3"/>
          <p:cNvGraphicFramePr/>
          <p:nvPr>
            <p:extLst>
              <p:ext uri="{D42A27DB-BD31-4B8C-83A1-F6EECF244321}">
                <p14:modId xmlns:p14="http://schemas.microsoft.com/office/powerpoint/2010/main" val="1374359572"/>
              </p:ext>
            </p:extLst>
          </p:nvPr>
        </p:nvGraphicFramePr>
        <p:xfrm>
          <a:off x="-4" y="1281040"/>
          <a:ext cx="9906003" cy="4866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959209994"/>
                    </a:ext>
                  </a:extLst>
                </a:gridCol>
              </a:tblGrid>
              <a:tr h="1082002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AR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07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153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930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83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3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68" y="24792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610" y="246198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4" y="2461983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275" y="256971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3310" y="2442291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710" y="2489023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13" descr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367" y="2401823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ZoneTexte 23"/>
          <p:cNvSpPr txBox="1"/>
          <p:nvPr/>
        </p:nvSpPr>
        <p:spPr>
          <a:xfrm>
            <a:off x="2264790" y="15898"/>
            <a:ext cx="2022026" cy="886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ETE</a:t>
            </a:r>
          </a:p>
        </p:txBody>
      </p:sp>
      <p:pic>
        <p:nvPicPr>
          <p:cNvPr id="132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F53152D-08EA-4F3F-4959-240D95657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36" y="3341167"/>
            <a:ext cx="1129341" cy="66709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ZoneTexte 5">
            <a:extLst>
              <a:ext uri="{FF2B5EF4-FFF2-40B4-BE49-F238E27FC236}">
                <a16:creationId xmlns:a16="http://schemas.microsoft.com/office/drawing/2014/main" id="{5ABB8FB8-64F7-5571-AC81-1404D3249A32}"/>
              </a:ext>
            </a:extLst>
          </p:cNvPr>
          <p:cNvSpPr txBox="1"/>
          <p:nvPr/>
        </p:nvSpPr>
        <p:spPr>
          <a:xfrm>
            <a:off x="-134416" y="3981227"/>
            <a:ext cx="135034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latin typeface="Always Forever Bold"/>
                <a:ea typeface="Always Forever Bold"/>
                <a:cs typeface="Always Forever Bold"/>
                <a:sym typeface="Always Forever Bold"/>
              </a:defRPr>
            </a:lvl1pPr>
          </a:lstStyle>
          <a:p>
            <a:r>
              <a:rPr sz="1050" dirty="0"/>
              <a:t>C’EST LA RENTREE</a:t>
            </a:r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61CE9B9D-EB6E-6F9D-D68E-04EB9EB8BDA6}"/>
              </a:ext>
            </a:extLst>
          </p:cNvPr>
          <p:cNvSpPr txBox="1"/>
          <p:nvPr/>
        </p:nvSpPr>
        <p:spPr>
          <a:xfrm>
            <a:off x="940357" y="3962195"/>
            <a:ext cx="1350347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latin typeface="Always Forever Bold"/>
                <a:ea typeface="Always Forever Bold"/>
                <a:cs typeface="Always Forever Bold"/>
                <a:sym typeface="Always Forever Bold"/>
              </a:defRPr>
            </a:lvl1pPr>
          </a:lstStyle>
          <a:p>
            <a:endParaRPr sz="1050" dirty="0"/>
          </a:p>
        </p:txBody>
      </p:sp>
      <p:pic>
        <p:nvPicPr>
          <p:cNvPr id="4" name="Image 5" descr="Image 5">
            <a:extLst>
              <a:ext uri="{FF2B5EF4-FFF2-40B4-BE49-F238E27FC236}">
                <a16:creationId xmlns:a16="http://schemas.microsoft.com/office/drawing/2014/main" id="{13D23AD3-A33B-BA89-774B-4B3E584D1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4597" y="2569720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10" descr="Image 10">
            <a:extLst>
              <a:ext uri="{FF2B5EF4-FFF2-40B4-BE49-F238E27FC236}">
                <a16:creationId xmlns:a16="http://schemas.microsoft.com/office/drawing/2014/main" id="{FBF28193-8EAE-4F0F-2E8E-F7E97938B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110" y="2536494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 30" descr="Image 30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-20788" y="0"/>
            <a:ext cx="9926789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44" name="Tableau 3"/>
          <p:cNvGraphicFramePr/>
          <p:nvPr>
            <p:extLst>
              <p:ext uri="{D42A27DB-BD31-4B8C-83A1-F6EECF244321}">
                <p14:modId xmlns:p14="http://schemas.microsoft.com/office/powerpoint/2010/main" val="2423113573"/>
              </p:ext>
            </p:extLst>
          </p:nvPr>
        </p:nvGraphicFramePr>
        <p:xfrm>
          <a:off x="-2" y="1180800"/>
          <a:ext cx="9926793" cy="495330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2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2977">
                  <a:extLst>
                    <a:ext uri="{9D8B030D-6E8A-4147-A177-3AD203B41FA5}">
                      <a16:colId xmlns:a16="http://schemas.microsoft.com/office/drawing/2014/main" val="189679572"/>
                    </a:ext>
                  </a:extLst>
                </a:gridCol>
              </a:tblGrid>
              <a:tr h="1297632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 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97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713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39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713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5" name="Image 31" descr="Imag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128" y="260607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 6" descr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212" y="247308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 7" descr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389" y="249767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149" y="247825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 9" descr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11" y="25810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211" y="25810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12" descr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657" y="258216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13" descr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8011" y="25810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99" y="434261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706" y="434261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389" y="436032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022" y="436031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758" y="436031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0225" y="436031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032" y="436031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838" y="436031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962" y="4360318"/>
            <a:ext cx="732496" cy="73249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ZoneTexte 23">
            <a:extLst>
              <a:ext uri="{FF2B5EF4-FFF2-40B4-BE49-F238E27FC236}">
                <a16:creationId xmlns:a16="http://schemas.microsoft.com/office/drawing/2014/main" id="{AF868199-85DD-5D70-21C5-DF8636282096}"/>
              </a:ext>
            </a:extLst>
          </p:cNvPr>
          <p:cNvSpPr txBox="1"/>
          <p:nvPr/>
        </p:nvSpPr>
        <p:spPr>
          <a:xfrm>
            <a:off x="7883974" y="37630"/>
            <a:ext cx="2022026" cy="886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ETE</a:t>
            </a:r>
          </a:p>
        </p:txBody>
      </p:sp>
      <p:pic>
        <p:nvPicPr>
          <p:cNvPr id="3" name="Image 9" descr="Image 9">
            <a:extLst>
              <a:ext uri="{FF2B5EF4-FFF2-40B4-BE49-F238E27FC236}">
                <a16:creationId xmlns:a16="http://schemas.microsoft.com/office/drawing/2014/main" id="{1432DC62-E327-EA50-4530-4924825E3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7" y="2600913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0" descr="Image 30">
            <a:extLst>
              <a:ext uri="{FF2B5EF4-FFF2-40B4-BE49-F238E27FC236}">
                <a16:creationId xmlns:a16="http://schemas.microsoft.com/office/drawing/2014/main" id="{F66B5378-5452-8D51-14DA-56B6DD014C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88"/>
          <a:stretch>
            <a:fillRect/>
          </a:stretch>
        </p:blipFill>
        <p:spPr>
          <a:xfrm>
            <a:off x="-20787" y="0"/>
            <a:ext cx="3323128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822" y="0"/>
            <a:ext cx="667446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7" name="Tableau 3"/>
          <p:cNvGraphicFramePr/>
          <p:nvPr>
            <p:extLst>
              <p:ext uri="{D42A27DB-BD31-4B8C-83A1-F6EECF244321}">
                <p14:modId xmlns:p14="http://schemas.microsoft.com/office/powerpoint/2010/main" val="1739555342"/>
              </p:ext>
            </p:extLst>
          </p:nvPr>
        </p:nvGraphicFramePr>
        <p:xfrm>
          <a:off x="1" y="1180800"/>
          <a:ext cx="9977283" cy="491887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8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8587">
                  <a:extLst>
                    <a:ext uri="{9D8B030D-6E8A-4147-A177-3AD203B41FA5}">
                      <a16:colId xmlns:a16="http://schemas.microsoft.com/office/drawing/2014/main" val="2370312105"/>
                    </a:ext>
                  </a:extLst>
                </a:gridCol>
              </a:tblGrid>
              <a:tr h="100151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lang="fr-FR" sz="25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lang="fr-FR" sz="25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51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1090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67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07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8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599" y="223200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7902" y="230651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Image 39" descr="Imag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9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42" descr="Imag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19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43" descr="Imag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45" y="2190975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44" descr="Imag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223200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age 45" descr="Imag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2135" y="224716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 25" descr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75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ZoneTexte 21"/>
          <p:cNvSpPr txBox="1"/>
          <p:nvPr/>
        </p:nvSpPr>
        <p:spPr>
          <a:xfrm>
            <a:off x="4628984" y="37230"/>
            <a:ext cx="4328161" cy="886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AUTOMNE</a:t>
            </a:r>
          </a:p>
        </p:txBody>
      </p:sp>
      <p:pic>
        <p:nvPicPr>
          <p:cNvPr id="178" name="Image 23" descr="Imag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24" descr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 27" descr="Imag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5896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37" descr="Imag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38" descr="Imag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41" descr="Imag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 46" descr="Imag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age 47" descr="Imag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 48" descr="Imag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ZoneTexte 4"/>
          <p:cNvSpPr txBox="1"/>
          <p:nvPr/>
        </p:nvSpPr>
        <p:spPr>
          <a:xfrm>
            <a:off x="4457155" y="3928978"/>
            <a:ext cx="11942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r>
              <a:rPr b="1" dirty="0"/>
              <a:t>AUTOMNE</a:t>
            </a:r>
          </a:p>
        </p:txBody>
      </p:sp>
      <p:pic>
        <p:nvPicPr>
          <p:cNvPr id="6" name="Image 2" descr="Image 2">
            <a:extLst>
              <a:ext uri="{FF2B5EF4-FFF2-40B4-BE49-F238E27FC236}">
                <a16:creationId xmlns:a16="http://schemas.microsoft.com/office/drawing/2014/main" id="{F8396433-539E-01D5-F5CD-2F76F6F694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1876" y="3066543"/>
            <a:ext cx="1053401" cy="991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75EB176-1DD1-281A-5865-1C76E8A88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0599" y="2339998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 25" descr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88" y="0"/>
            <a:ext cx="998857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9" name="Tableau 3"/>
          <p:cNvGraphicFramePr/>
          <p:nvPr>
            <p:extLst>
              <p:ext uri="{D42A27DB-BD31-4B8C-83A1-F6EECF244321}">
                <p14:modId xmlns:p14="http://schemas.microsoft.com/office/powerpoint/2010/main" val="2145700615"/>
              </p:ext>
            </p:extLst>
          </p:nvPr>
        </p:nvGraphicFramePr>
        <p:xfrm>
          <a:off x="-10474" y="1254542"/>
          <a:ext cx="9987757" cy="491887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3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50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70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57019">
                  <a:extLst>
                    <a:ext uri="{9D8B030D-6E8A-4147-A177-3AD203B41FA5}">
                      <a16:colId xmlns:a16="http://schemas.microsoft.com/office/drawing/2014/main" val="329557012"/>
                    </a:ext>
                  </a:extLst>
                </a:gridCol>
              </a:tblGrid>
              <a:tr h="1032168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SEPTEM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32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57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05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174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sz="1000"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0" name="Image 27" descr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468" y="2526815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311" y="23160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30" descr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448" y="235025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090" y="237779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 32" descr="Imag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620" y="246502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 33" descr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648" y="249332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 34" descr="Imag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42" y="242089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 35" descr="Imag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848" y="241881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 22" descr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99" y="4350825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706" y="43508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389" y="4368536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022" y="436853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758" y="436853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0225" y="436853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032" y="436853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 39" descr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838" y="436853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 40" descr="Imag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962" y="436853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9" descr="Image 9">
            <a:extLst>
              <a:ext uri="{FF2B5EF4-FFF2-40B4-BE49-F238E27FC236}">
                <a16:creationId xmlns:a16="http://schemas.microsoft.com/office/drawing/2014/main" id="{DA6B0C67-F80F-CDE7-1195-3F43BCB1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022" y="2493327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27" descr="Imag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572" y="0"/>
            <a:ext cx="998857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448745140"/>
              </p:ext>
            </p:extLst>
          </p:nvPr>
        </p:nvGraphicFramePr>
        <p:xfrm>
          <a:off x="-82572" y="1197733"/>
          <a:ext cx="9988569" cy="490858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971189225"/>
                    </a:ext>
                  </a:extLst>
                </a:gridCol>
              </a:tblGrid>
              <a:tr h="1004534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15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906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63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87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463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33" descr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9" y="2256375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41" descr="Imag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628" y="223200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 42" descr="Imag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809" y="223676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 43" descr="Imag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694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 13" descr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357" y="2357539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ZoneTexte 23"/>
          <p:cNvSpPr txBox="1"/>
          <p:nvPr/>
        </p:nvSpPr>
        <p:spPr>
          <a:xfrm>
            <a:off x="5712119" y="44868"/>
            <a:ext cx="4169992" cy="886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219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242" y="2340000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0" descr="Image 10">
            <a:extLst>
              <a:ext uri="{FF2B5EF4-FFF2-40B4-BE49-F238E27FC236}">
                <a16:creationId xmlns:a16="http://schemas.microsoft.com/office/drawing/2014/main" id="{8B08C1DB-38DF-81F9-42F2-AD79445EC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433" y="234542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37" descr="Image 37">
            <a:extLst>
              <a:ext uri="{FF2B5EF4-FFF2-40B4-BE49-F238E27FC236}">
                <a16:creationId xmlns:a16="http://schemas.microsoft.com/office/drawing/2014/main" id="{F650E2B8-493E-797B-BD18-591CDE4C6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0008" y="2381023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37" descr="Image 37">
            <a:extLst>
              <a:ext uri="{FF2B5EF4-FFF2-40B4-BE49-F238E27FC236}">
                <a16:creationId xmlns:a16="http://schemas.microsoft.com/office/drawing/2014/main" id="{318FDB38-BF76-EDF6-8193-520F9DD25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734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34" descr="Imag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88" y="0"/>
            <a:ext cx="998857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5" name="Tableau 3"/>
          <p:cNvGraphicFramePr/>
          <p:nvPr>
            <p:extLst>
              <p:ext uri="{D42A27DB-BD31-4B8C-83A1-F6EECF244321}">
                <p14:modId xmlns:p14="http://schemas.microsoft.com/office/powerpoint/2010/main" val="509936528"/>
              </p:ext>
            </p:extLst>
          </p:nvPr>
        </p:nvGraphicFramePr>
        <p:xfrm>
          <a:off x="6964" y="1199874"/>
          <a:ext cx="9970317" cy="488477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7813">
                  <a:extLst>
                    <a:ext uri="{9D8B030D-6E8A-4147-A177-3AD203B41FA5}">
                      <a16:colId xmlns:a16="http://schemas.microsoft.com/office/drawing/2014/main" val="3087246478"/>
                    </a:ext>
                  </a:extLst>
                </a:gridCol>
              </a:tblGrid>
              <a:tr h="99674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19</a:t>
                      </a:r>
                      <a:endParaRPr sz="2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>
                          <a:solidFill>
                            <a:schemeClr val="tx1"/>
                          </a:solidFill>
                        </a:rPr>
                        <a:t>24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6" name="Image 27" descr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599" y="22319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36" descr="Imag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399" y="22319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37" descr="Imag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200" y="2231995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8" descr="Imag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999" y="22319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39" descr="Imag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799" y="22319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Image 40" descr="Imag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599" y="22337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 41" descr="Imag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400" y="2231998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ZoneTexte 22"/>
          <p:cNvSpPr txBox="1"/>
          <p:nvPr/>
        </p:nvSpPr>
        <p:spPr>
          <a:xfrm>
            <a:off x="2723605" y="-1"/>
            <a:ext cx="4352692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104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 24" descr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30" descr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 33" descr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8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27" descr="Image 27">
            <a:extLst>
              <a:ext uri="{FF2B5EF4-FFF2-40B4-BE49-F238E27FC236}">
                <a16:creationId xmlns:a16="http://schemas.microsoft.com/office/drawing/2014/main" id="{FDFCA3BA-07E6-839A-F7BC-E05DE2DEC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543" y="2245248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336217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194</Words>
  <Application>Microsoft Office PowerPoint</Application>
  <PresentationFormat>Format A4 (210 x 297 mm)</PresentationFormat>
  <Paragraphs>169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ECOLE</dc:creator>
  <cp:lastModifiedBy>chrystèle mouteaux</cp:lastModifiedBy>
  <cp:revision>24</cp:revision>
  <dcterms:modified xsi:type="dcterms:W3CDTF">2026-08-25T22:23:43Z</dcterms:modified>
</cp:coreProperties>
</file>