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AE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3"/>
    <p:restoredTop sz="94585"/>
  </p:normalViewPr>
  <p:slideViewPr>
    <p:cSldViewPr snapToGrid="0">
      <p:cViewPr varScale="1">
        <p:scale>
          <a:sx n="78" d="100"/>
          <a:sy n="78" d="100"/>
        </p:scale>
        <p:origin x="9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96" name="Tableau 4"/>
          <p:cNvGraphicFramePr/>
          <p:nvPr>
            <p:extLst>
              <p:ext uri="{D42A27DB-BD31-4B8C-83A1-F6EECF244321}">
                <p14:modId xmlns:p14="http://schemas.microsoft.com/office/powerpoint/2010/main" val="3155243096"/>
              </p:ext>
            </p:extLst>
          </p:nvPr>
        </p:nvGraphicFramePr>
        <p:xfrm>
          <a:off x="-8284" y="1078991"/>
          <a:ext cx="9914283" cy="491619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1587">
                  <a:extLst>
                    <a:ext uri="{9D8B030D-6E8A-4147-A177-3AD203B41FA5}">
                      <a16:colId xmlns:a16="http://schemas.microsoft.com/office/drawing/2014/main" val="3496547893"/>
                    </a:ext>
                  </a:extLst>
                </a:gridCol>
              </a:tblGrid>
              <a:tr h="1028166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fr-FR"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93" y="217524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13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762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743" y="21524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8" descr="Image 8">
            <a:extLst>
              <a:ext uri="{FF2B5EF4-FFF2-40B4-BE49-F238E27FC236}">
                <a16:creationId xmlns:a16="http://schemas.microsoft.com/office/drawing/2014/main" id="{A9A00486-6237-EA16-77C0-CF0CEF84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60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8" descr="Image 8">
            <a:extLst>
              <a:ext uri="{FF2B5EF4-FFF2-40B4-BE49-F238E27FC236}">
                <a16:creationId xmlns:a16="http://schemas.microsoft.com/office/drawing/2014/main" id="{BA00FE8E-DC24-FC17-672F-F8E5E99C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41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8" descr="Image 8">
            <a:extLst>
              <a:ext uri="{FF2B5EF4-FFF2-40B4-BE49-F238E27FC236}">
                <a16:creationId xmlns:a16="http://schemas.microsoft.com/office/drawing/2014/main" id="{1BABC728-7834-A9FC-FA94-94CE7CBF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1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7" descr="Image 7">
            <a:extLst>
              <a:ext uri="{FF2B5EF4-FFF2-40B4-BE49-F238E27FC236}">
                <a16:creationId xmlns:a16="http://schemas.microsoft.com/office/drawing/2014/main" id="{B034EC6C-E92E-106B-6ED5-ABE37EE2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305" y="21524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7" descr="Image 7">
            <a:extLst>
              <a:ext uri="{FF2B5EF4-FFF2-40B4-BE49-F238E27FC236}">
                <a16:creationId xmlns:a16="http://schemas.microsoft.com/office/drawing/2014/main" id="{CA2F5C59-E9FC-58EE-1772-6F20B95F4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675" y="2149496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74666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00" name="Tableau 3"/>
          <p:cNvGraphicFramePr/>
          <p:nvPr>
            <p:extLst>
              <p:ext uri="{D42A27DB-BD31-4B8C-83A1-F6EECF244321}">
                <p14:modId xmlns:p14="http://schemas.microsoft.com/office/powerpoint/2010/main" val="1093388473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63602032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Script cole"/>
                          <a:sym typeface="Calibri"/>
                        </a:rPr>
                        <a:t>6</a:t>
                      </a:r>
                      <a:endParaRPr sz="25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Script cole"/>
                          <a:sym typeface="Calibri"/>
                        </a:rPr>
                        <a:t>8</a:t>
                      </a:r>
                      <a:endParaRPr sz="25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Script cole"/>
                          <a:sym typeface="Calibri"/>
                        </a:rPr>
                        <a:t>9</a:t>
                      </a:r>
                      <a:endParaRPr sz="25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12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JUILLET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1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2"/>
          <p:cNvGraphicFramePr/>
          <p:nvPr>
            <p:extLst>
              <p:ext uri="{D42A27DB-BD31-4B8C-83A1-F6EECF244321}">
                <p14:modId xmlns:p14="http://schemas.microsoft.com/office/powerpoint/2010/main" val="1397442215"/>
              </p:ext>
            </p:extLst>
          </p:nvPr>
        </p:nvGraphicFramePr>
        <p:xfrm>
          <a:off x="0" y="1180800"/>
          <a:ext cx="9905999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9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8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7635">
                  <a:extLst>
                    <a:ext uri="{9D8B030D-6E8A-4147-A177-3AD203B41FA5}">
                      <a16:colId xmlns:a16="http://schemas.microsoft.com/office/drawing/2014/main" val="36278640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8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88" y="220123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23" y="227574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ZoneTexte 24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124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856" y="3174501"/>
            <a:ext cx="1161159" cy="1014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39" descr="Imag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11" descr="Image 11">
            <a:extLst>
              <a:ext uri="{FF2B5EF4-FFF2-40B4-BE49-F238E27FC236}">
                <a16:creationId xmlns:a16="http://schemas.microsoft.com/office/drawing/2014/main" id="{5E6F25C1-C390-E0E9-006C-2FB21A0E7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891" y="2385672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1" descr="Image 11">
            <a:extLst>
              <a:ext uri="{FF2B5EF4-FFF2-40B4-BE49-F238E27FC236}">
                <a16:creationId xmlns:a16="http://schemas.microsoft.com/office/drawing/2014/main" id="{0045EC63-9730-C347-6BFE-0A7E6FCE1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320" y="2303226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1" descr="Image 11">
            <a:extLst>
              <a:ext uri="{FF2B5EF4-FFF2-40B4-BE49-F238E27FC236}">
                <a16:creationId xmlns:a16="http://schemas.microsoft.com/office/drawing/2014/main" id="{025993D0-EFD3-6B23-5491-4FE2ED8C6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177" y="236208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11" descr="Image 11">
            <a:extLst>
              <a:ext uri="{FF2B5EF4-FFF2-40B4-BE49-F238E27FC236}">
                <a16:creationId xmlns:a16="http://schemas.microsoft.com/office/drawing/2014/main" id="{50269979-E771-5DB1-A215-791C9D1E4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777" y="2311160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3" descr="Image 3">
            <a:extLst>
              <a:ext uri="{FF2B5EF4-FFF2-40B4-BE49-F238E27FC236}">
                <a16:creationId xmlns:a16="http://schemas.microsoft.com/office/drawing/2014/main" id="{357540C4-A568-7393-BA73-5C10D450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11" y="222871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3" descr="Image 3">
            <a:extLst>
              <a:ext uri="{FF2B5EF4-FFF2-40B4-BE49-F238E27FC236}">
                <a16:creationId xmlns:a16="http://schemas.microsoft.com/office/drawing/2014/main" id="{ABC6478D-9314-4E6A-AB23-35AC55A90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0" y="2236648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41" name="Tableau 3"/>
          <p:cNvGraphicFramePr/>
          <p:nvPr>
            <p:extLst>
              <p:ext uri="{D42A27DB-BD31-4B8C-83A1-F6EECF244321}">
                <p14:modId xmlns:p14="http://schemas.microsoft.com/office/powerpoint/2010/main" val="1206396252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75050767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VENDREDI 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2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634" y="219097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39" y="226548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13" descr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918" y="3187781"/>
            <a:ext cx="966847" cy="998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4" descr="Image 14">
            <a:extLst>
              <a:ext uri="{FF2B5EF4-FFF2-40B4-BE49-F238E27FC236}">
                <a16:creationId xmlns:a16="http://schemas.microsoft.com/office/drawing/2014/main" id="{4C53D55B-234F-D45B-F5E3-15A0E166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20" y="2236650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2" descr="Image 12">
            <a:extLst>
              <a:ext uri="{FF2B5EF4-FFF2-40B4-BE49-F238E27FC236}">
                <a16:creationId xmlns:a16="http://schemas.microsoft.com/office/drawing/2014/main" id="{8D548E4B-CDF1-6EBA-DC5C-35EB4B3C6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674" y="2389812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8" descr="Image 8">
            <a:extLst>
              <a:ext uri="{FF2B5EF4-FFF2-40B4-BE49-F238E27FC236}">
                <a16:creationId xmlns:a16="http://schemas.microsoft.com/office/drawing/2014/main" id="{0B096440-CBAB-A40E-C9E8-0A3FF7CAE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182" y="2236650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8" descr="Image 8">
            <a:extLst>
              <a:ext uri="{FF2B5EF4-FFF2-40B4-BE49-F238E27FC236}">
                <a16:creationId xmlns:a16="http://schemas.microsoft.com/office/drawing/2014/main" id="{EFB449FC-E559-2E42-8309-10C3F8FAE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38" y="2265487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3"/>
          <p:cNvSpPr txBox="1"/>
          <p:nvPr/>
        </p:nvSpPr>
        <p:spPr>
          <a:xfrm>
            <a:off x="3073353" y="-1"/>
            <a:ext cx="409705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64" name="Tableau 4"/>
          <p:cNvGraphicFramePr/>
          <p:nvPr>
            <p:extLst>
              <p:ext uri="{D42A27DB-BD31-4B8C-83A1-F6EECF244321}">
                <p14:modId xmlns:p14="http://schemas.microsoft.com/office/powerpoint/2010/main" val="3872957603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002149689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5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10" y="2324142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681" y="223866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12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6" descr="Image 6">
            <a:extLst>
              <a:ext uri="{FF2B5EF4-FFF2-40B4-BE49-F238E27FC236}">
                <a16:creationId xmlns:a16="http://schemas.microsoft.com/office/drawing/2014/main" id="{4A1EB65E-30EC-CEE9-3BD3-BD9C8695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597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1" descr="Image 11">
            <a:extLst>
              <a:ext uri="{FF2B5EF4-FFF2-40B4-BE49-F238E27FC236}">
                <a16:creationId xmlns:a16="http://schemas.microsoft.com/office/drawing/2014/main" id="{43EF64C4-857B-46A1-17DC-B4CA5C4B2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292" y="220244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1" descr="Image 11">
            <a:extLst>
              <a:ext uri="{FF2B5EF4-FFF2-40B4-BE49-F238E27FC236}">
                <a16:creationId xmlns:a16="http://schemas.microsoft.com/office/drawing/2014/main" id="{732D936C-F9CD-9792-3812-5D164C95A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95" y="220244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1" descr="Image 11">
            <a:extLst>
              <a:ext uri="{FF2B5EF4-FFF2-40B4-BE49-F238E27FC236}">
                <a16:creationId xmlns:a16="http://schemas.microsoft.com/office/drawing/2014/main" id="{2C0CD762-A917-970B-02B3-42AF07BB9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399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86" name="Tableau 3"/>
          <p:cNvGraphicFramePr/>
          <p:nvPr>
            <p:extLst>
              <p:ext uri="{D42A27DB-BD31-4B8C-83A1-F6EECF244321}">
                <p14:modId xmlns:p14="http://schemas.microsoft.com/office/powerpoint/2010/main" val="2721179770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051011663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8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34" y="232454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047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37" y="227131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712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70" y="226548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0" descr="Image 10">
            <a:extLst>
              <a:ext uri="{FF2B5EF4-FFF2-40B4-BE49-F238E27FC236}">
                <a16:creationId xmlns:a16="http://schemas.microsoft.com/office/drawing/2014/main" id="{DC6A1542-FE49-4C72-0F94-8B33303AB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174" y="231317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0" descr="Image 10">
            <a:extLst>
              <a:ext uri="{FF2B5EF4-FFF2-40B4-BE49-F238E27FC236}">
                <a16:creationId xmlns:a16="http://schemas.microsoft.com/office/drawing/2014/main" id="{F811E6C9-5C46-6269-0642-22ADF2A97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08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0" descr="Image 10">
            <a:extLst>
              <a:ext uri="{FF2B5EF4-FFF2-40B4-BE49-F238E27FC236}">
                <a16:creationId xmlns:a16="http://schemas.microsoft.com/office/drawing/2014/main" id="{853C95A9-770C-8F6A-FA55-69E466878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9" y="2324543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08" name="Tableau 3"/>
          <p:cNvGraphicFramePr/>
          <p:nvPr>
            <p:extLst>
              <p:ext uri="{D42A27DB-BD31-4B8C-83A1-F6EECF244321}">
                <p14:modId xmlns:p14="http://schemas.microsoft.com/office/powerpoint/2010/main" val="943295606"/>
              </p:ext>
            </p:extLst>
          </p:nvPr>
        </p:nvGraphicFramePr>
        <p:xfrm>
          <a:off x="0" y="1180800"/>
          <a:ext cx="9919692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4109232905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29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MAI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ysClr val="windowText" lastClr="000000"/>
                          </a:solidFill>
                        </a:rPr>
                        <a:t>31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JEUDI 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0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76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62" y="225637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845" y="231730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0" descr="Image 10">
            <a:extLst>
              <a:ext uri="{FF2B5EF4-FFF2-40B4-BE49-F238E27FC236}">
                <a16:creationId xmlns:a16="http://schemas.microsoft.com/office/drawing/2014/main" id="{D766D456-5FE8-5556-68B2-2EF1CF121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2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0" descr="Image 10">
            <a:extLst>
              <a:ext uri="{FF2B5EF4-FFF2-40B4-BE49-F238E27FC236}">
                <a16:creationId xmlns:a16="http://schemas.microsoft.com/office/drawing/2014/main" id="{0D98F2B6-3485-134F-863D-134BB86F6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51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9" descr="Image 9">
            <a:extLst>
              <a:ext uri="{FF2B5EF4-FFF2-40B4-BE49-F238E27FC236}">
                <a16:creationId xmlns:a16="http://schemas.microsoft.com/office/drawing/2014/main" id="{02B811C2-E9F8-7463-6E04-AF34A2EDF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73" y="2226975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884504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miter lim="400000"/>
          </a:ln>
        </p:spPr>
      </p:pic>
      <p:graphicFrame>
        <p:nvGraphicFramePr>
          <p:cNvPr id="230" name="Tableau 3"/>
          <p:cNvGraphicFramePr/>
          <p:nvPr>
            <p:extLst>
              <p:ext uri="{D42A27DB-BD31-4B8C-83A1-F6EECF244321}">
                <p14:modId xmlns:p14="http://schemas.microsoft.com/office/powerpoint/2010/main" val="743895581"/>
              </p:ext>
            </p:extLst>
          </p:nvPr>
        </p:nvGraphicFramePr>
        <p:xfrm>
          <a:off x="1" y="1180800"/>
          <a:ext cx="9884502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98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2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82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8278">
                  <a:extLst>
                    <a:ext uri="{9D8B030D-6E8A-4147-A177-3AD203B41FA5}">
                      <a16:colId xmlns:a16="http://schemas.microsoft.com/office/drawing/2014/main" val="314225395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3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438" y="233999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 7" descr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271" y="226548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3" y="234363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 10" descr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 13" descr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393" y="2265487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ZoneTexte 24"/>
          <p:cNvSpPr txBox="1"/>
          <p:nvPr/>
        </p:nvSpPr>
        <p:spPr>
          <a:xfrm>
            <a:off x="148067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244" name="Image 27" descr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28" descr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29" descr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30" descr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31" descr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32" descr="Imag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 33" descr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 34" descr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 35" descr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6" descr="Image 6">
            <a:extLst>
              <a:ext uri="{FF2B5EF4-FFF2-40B4-BE49-F238E27FC236}">
                <a16:creationId xmlns:a16="http://schemas.microsoft.com/office/drawing/2014/main" id="{32D15263-16F3-2B58-8D0B-80301E8BD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230" y="2342264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6" descr="Image 6">
            <a:extLst>
              <a:ext uri="{FF2B5EF4-FFF2-40B4-BE49-F238E27FC236}">
                <a16:creationId xmlns:a16="http://schemas.microsoft.com/office/drawing/2014/main" id="{43736F92-936E-6C2A-64A9-42AEEC194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030" y="2368602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Image 1">
            <a:extLst>
              <a:ext uri="{FF2B5EF4-FFF2-40B4-BE49-F238E27FC236}">
                <a16:creationId xmlns:a16="http://schemas.microsoft.com/office/drawing/2014/main" id="{CFA3F1E4-67C2-0C6C-CFE8-C1A76194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" b="-1489"/>
          <a:stretch>
            <a:fillRect/>
          </a:stretch>
        </p:blipFill>
        <p:spPr>
          <a:xfrm>
            <a:off x="13216" y="0"/>
            <a:ext cx="5505551" cy="6972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miter lim="400000"/>
          </a:ln>
        </p:spPr>
      </p:pic>
      <p:pic>
        <p:nvPicPr>
          <p:cNvPr id="254" name="Image 1" descr="Image 1"/>
          <p:cNvPicPr>
            <a:picLocks noChangeAspect="1"/>
          </p:cNvPicPr>
          <p:nvPr/>
        </p:nvPicPr>
        <p:blipFill>
          <a:blip r:embed="rId4"/>
          <a:srcRect l="13188"/>
          <a:stretch>
            <a:fillRect/>
          </a:stretch>
        </p:blipFill>
        <p:spPr>
          <a:xfrm>
            <a:off x="5517982" y="-1"/>
            <a:ext cx="4400728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ZoneTexte 2"/>
          <p:cNvSpPr txBox="1"/>
          <p:nvPr/>
        </p:nvSpPr>
        <p:spPr>
          <a:xfrm>
            <a:off x="6625580" y="15902"/>
            <a:ext cx="209005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rPr dirty="0"/>
              <a:t>ETE</a:t>
            </a:r>
          </a:p>
        </p:txBody>
      </p:sp>
      <p:graphicFrame>
        <p:nvGraphicFramePr>
          <p:cNvPr id="256" name="Tableau 3"/>
          <p:cNvGraphicFramePr/>
          <p:nvPr>
            <p:extLst>
              <p:ext uri="{D42A27DB-BD31-4B8C-83A1-F6EECF244321}">
                <p14:modId xmlns:p14="http://schemas.microsoft.com/office/powerpoint/2010/main" val="4151489634"/>
              </p:ext>
            </p:extLst>
          </p:nvPr>
        </p:nvGraphicFramePr>
        <p:xfrm>
          <a:off x="-4257" y="1239623"/>
          <a:ext cx="9922965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9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4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4020">
                  <a:extLst>
                    <a:ext uri="{9D8B030D-6E8A-4147-A177-3AD203B41FA5}">
                      <a16:colId xmlns:a16="http://schemas.microsoft.com/office/drawing/2014/main" val="3823610503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JUIN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8" name="Image 5" descr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558" y="2317310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6" descr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 9" descr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 10" descr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47" y="231220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 11" descr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 12" descr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62" y="242813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 13" descr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855" y="227980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 23" descr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 24" descr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 25" descr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 26" descr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 27" descr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 28" descr="Imag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 29" descr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 30" descr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 31" descr="Imag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11" descr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689" y="3442940"/>
            <a:ext cx="720891" cy="72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5" descr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5527111" y="3256180"/>
            <a:ext cx="475489" cy="47548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ZoneTexte 26"/>
          <p:cNvSpPr txBox="1"/>
          <p:nvPr/>
        </p:nvSpPr>
        <p:spPr>
          <a:xfrm>
            <a:off x="5586362" y="3903849"/>
            <a:ext cx="7233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ETE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89" y="4997727"/>
            <a:ext cx="687193" cy="7307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17982" y="5748226"/>
            <a:ext cx="10353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FETE DE LA MUSIQUE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F1861E-6DA9-3BB0-8993-180D25F8DC63}"/>
              </a:ext>
            </a:extLst>
          </p:cNvPr>
          <p:cNvSpPr txBox="1"/>
          <p:nvPr/>
        </p:nvSpPr>
        <p:spPr>
          <a:xfrm>
            <a:off x="1578077" y="648929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Image 6" descr="Image 6">
            <a:extLst>
              <a:ext uri="{FF2B5EF4-FFF2-40B4-BE49-F238E27FC236}">
                <a16:creationId xmlns:a16="http://schemas.microsoft.com/office/drawing/2014/main" id="{003D004A-24F3-599C-9173-D537B12C5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056" y="242180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6" descr="Image 6">
            <a:extLst>
              <a:ext uri="{FF2B5EF4-FFF2-40B4-BE49-F238E27FC236}">
                <a16:creationId xmlns:a16="http://schemas.microsoft.com/office/drawing/2014/main" id="{455A7182-8594-1C07-7739-B97320649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8889" y="2391822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278" name="Tableau 3"/>
          <p:cNvGraphicFramePr/>
          <p:nvPr>
            <p:extLst>
              <p:ext uri="{D42A27DB-BD31-4B8C-83A1-F6EECF244321}">
                <p14:modId xmlns:p14="http://schemas.microsoft.com/office/powerpoint/2010/main" val="2195526014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711869003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26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28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ysClr val="windowText" lastClr="000000"/>
                          </a:solidFill>
                        </a:rPr>
                        <a:t>29</a:t>
                      </a:r>
                      <a:endParaRPr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MERCREDI </a:t>
                      </a:r>
                      <a:endParaRPr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  <a:endParaRPr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sz="1000" baseline="30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ysClr val="windowText" lastClr="000000"/>
                          </a:solidFill>
                        </a:rPr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 24" descr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291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716" y="225683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131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98" y="232217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175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29" descr="Image 29">
            <a:extLst>
              <a:ext uri="{FF2B5EF4-FFF2-40B4-BE49-F238E27FC236}">
                <a16:creationId xmlns:a16="http://schemas.microsoft.com/office/drawing/2014/main" id="{F4730AF8-E6F2-0D5C-0123-21B6A88C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40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6" descr="Image 26">
            <a:extLst>
              <a:ext uri="{FF2B5EF4-FFF2-40B4-BE49-F238E27FC236}">
                <a16:creationId xmlns:a16="http://schemas.microsoft.com/office/drawing/2014/main" id="{FAFD29DD-3635-73C8-EA2F-6AA6777A3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554" y="2247666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308</Words>
  <Application>Microsoft Office PowerPoint</Application>
  <PresentationFormat>Format A4 (210 x 297 mm)</PresentationFormat>
  <Paragraphs>282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Florence Mathias</cp:lastModifiedBy>
  <cp:revision>27</cp:revision>
  <dcterms:modified xsi:type="dcterms:W3CDTF">2026-07-01T16:56:40Z</dcterms:modified>
</cp:coreProperties>
</file>