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AD8"/>
    <a:srgbClr val="FCEA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519"/>
    <p:restoredTop sz="94648"/>
  </p:normalViewPr>
  <p:slideViewPr>
    <p:cSldViewPr snapToGrid="0">
      <p:cViewPr varScale="1">
        <p:scale>
          <a:sx n="78" d="100"/>
          <a:sy n="78" d="100"/>
        </p:scale>
        <p:origin x="73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966339" y="6404294"/>
            <a:ext cx="258625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90600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21" name="Tableau 2"/>
          <p:cNvGraphicFramePr/>
          <p:nvPr>
            <p:extLst>
              <p:ext uri="{D42A27DB-BD31-4B8C-83A1-F6EECF244321}">
                <p14:modId xmlns:p14="http://schemas.microsoft.com/office/powerpoint/2010/main" val="652994912"/>
              </p:ext>
            </p:extLst>
          </p:nvPr>
        </p:nvGraphicFramePr>
        <p:xfrm>
          <a:off x="0" y="1180800"/>
          <a:ext cx="9906003" cy="4884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3333989756"/>
                    </a:ext>
                  </a:extLst>
                </a:gridCol>
              </a:tblGrid>
              <a:tr h="99674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DECEMBRE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22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999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3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1599" y="224279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9150" y="224279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1199" y="2242798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ZoneTexte 21"/>
          <p:cNvSpPr txBox="1"/>
          <p:nvPr/>
        </p:nvSpPr>
        <p:spPr>
          <a:xfrm>
            <a:off x="3677194" y="-1"/>
            <a:ext cx="3441679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HIVER</a:t>
            </a:r>
          </a:p>
        </p:txBody>
      </p:sp>
      <p:pic>
        <p:nvPicPr>
          <p:cNvPr id="132" name="Image 23" descr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3" name="Image 24" descr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4" name="Image 25" descr="Imag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Image 26" descr="Imag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Image 27" descr="Imag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Image 28" descr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8" name="Image 29" descr="Imag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39" name="Image 30" descr="Imag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Image 31" descr="Imag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2022"/>
          <p:cNvSpPr txBox="1"/>
          <p:nvPr/>
        </p:nvSpPr>
        <p:spPr>
          <a:xfrm>
            <a:off x="224395" y="322"/>
            <a:ext cx="1810750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6600">
                <a:latin typeface="Script cole"/>
                <a:ea typeface="Script cole"/>
                <a:cs typeface="Script cole"/>
                <a:sym typeface="Script cole"/>
              </a:defRPr>
            </a:lvl1pPr>
          </a:lstStyle>
          <a:p>
            <a:r>
              <a:rPr dirty="0">
                <a:solidFill>
                  <a:schemeClr val="bg1">
                    <a:lumMod val="75000"/>
                  </a:schemeClr>
                </a:solidFill>
              </a:rPr>
              <a:t>202</a:t>
            </a:r>
            <a:r>
              <a:rPr lang="fr-FR" dirty="0">
                <a:solidFill>
                  <a:schemeClr val="bg1">
                    <a:lumMod val="75000"/>
                  </a:schemeClr>
                </a:solidFill>
              </a:rPr>
              <a:t>6</a:t>
            </a:r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24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8446" y="2223042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Image 2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62" b="96923" l="10000" r="90000">
                        <a14:foregroundMark x1="28778" y1="18462" x2="28778" y2="18462"/>
                        <a14:foregroundMark x1="36333" y1="20192" x2="36333" y2="20192"/>
                        <a14:foregroundMark x1="37667" y1="9615" x2="37667" y2="9615"/>
                        <a14:foregroundMark x1="47444" y1="5385" x2="47444" y2="5385"/>
                        <a14:foregroundMark x1="54667" y1="16731" x2="54667" y2="16731"/>
                        <a14:foregroundMark x1="44778" y1="39423" x2="44778" y2="39423"/>
                        <a14:foregroundMark x1="54889" y1="49231" x2="54889" y2="49231"/>
                        <a14:foregroundMark x1="71778" y1="34423" x2="71778" y2="34423"/>
                        <a14:foregroundMark x1="69000" y1="19615" x2="69000" y2="196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100" y="4955694"/>
            <a:ext cx="1628327" cy="967285"/>
          </a:xfrm>
          <a:prstGeom prst="rect">
            <a:avLst/>
          </a:prstGeom>
        </p:spPr>
      </p:pic>
      <p:pic>
        <p:nvPicPr>
          <p:cNvPr id="2" name="Image 4" descr="Image 4">
            <a:extLst>
              <a:ext uri="{FF2B5EF4-FFF2-40B4-BE49-F238E27FC236}">
                <a16:creationId xmlns:a16="http://schemas.microsoft.com/office/drawing/2014/main" id="{8873D58A-7FE9-5D7F-A243-BA78DEE507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6222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5" descr="Image 5">
            <a:extLst>
              <a:ext uri="{FF2B5EF4-FFF2-40B4-BE49-F238E27FC236}">
                <a16:creationId xmlns:a16="http://schemas.microsoft.com/office/drawing/2014/main" id="{48E84ADC-A4E5-41EA-E949-084020F599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7822" y="224279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5" descr="Image 5">
            <a:extLst>
              <a:ext uri="{FF2B5EF4-FFF2-40B4-BE49-F238E27FC236}">
                <a16:creationId xmlns:a16="http://schemas.microsoft.com/office/drawing/2014/main" id="{1226440F-0033-92EB-D0EB-07CAADB98D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4669" y="2223042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54EC9C1-7637-DA36-777C-F5D70B7220D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867" y="3156696"/>
            <a:ext cx="1048794" cy="1048794"/>
          </a:xfrm>
          <a:prstGeom prst="rect">
            <a:avLst/>
          </a:prstGeom>
        </p:spPr>
      </p:pic>
      <p:pic>
        <p:nvPicPr>
          <p:cNvPr id="5" name="Image 11" descr="Image 11">
            <a:extLst>
              <a:ext uri="{FF2B5EF4-FFF2-40B4-BE49-F238E27FC236}">
                <a16:creationId xmlns:a16="http://schemas.microsoft.com/office/drawing/2014/main" id="{8A619595-CD59-4E4A-7710-8D839143A5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23170" y="2372065"/>
            <a:ext cx="952532" cy="643245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2022">
            <a:extLst>
              <a:ext uri="{FF2B5EF4-FFF2-40B4-BE49-F238E27FC236}">
                <a16:creationId xmlns:a16="http://schemas.microsoft.com/office/drawing/2014/main" id="{BB98FD6E-115F-693B-1287-99B9F38077CC}"/>
              </a:ext>
            </a:extLst>
          </p:cNvPr>
          <p:cNvSpPr txBox="1"/>
          <p:nvPr/>
        </p:nvSpPr>
        <p:spPr>
          <a:xfrm>
            <a:off x="8010902" y="-6629"/>
            <a:ext cx="1810750" cy="11079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6600">
                <a:latin typeface="Script cole"/>
                <a:ea typeface="Script cole"/>
                <a:cs typeface="Script cole"/>
                <a:sym typeface="Script cole"/>
              </a:defRPr>
            </a:lvl1pPr>
          </a:lstStyle>
          <a:p>
            <a:r>
              <a:rPr dirty="0"/>
              <a:t>202</a:t>
            </a:r>
            <a:r>
              <a:rPr lang="fr-FR" dirty="0"/>
              <a:t>7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90600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44" name="Tableau 2"/>
          <p:cNvGraphicFramePr/>
          <p:nvPr>
            <p:extLst>
              <p:ext uri="{D42A27DB-BD31-4B8C-83A1-F6EECF244321}">
                <p14:modId xmlns:p14="http://schemas.microsoft.com/office/powerpoint/2010/main" val="193027160"/>
              </p:ext>
            </p:extLst>
          </p:nvPr>
        </p:nvGraphicFramePr>
        <p:xfrm>
          <a:off x="0" y="1180800"/>
          <a:ext cx="9906002" cy="4884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9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741711129"/>
                    </a:ext>
                  </a:extLst>
                </a:gridCol>
              </a:tblGrid>
              <a:tr h="99674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6</a:t>
                      </a:r>
                      <a:endParaRPr sz="2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7</a:t>
                      </a:r>
                      <a:endParaRPr sz="24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4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13</a:t>
                      </a: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5" name="ZoneTexte 3"/>
          <p:cNvSpPr txBox="1"/>
          <p:nvPr/>
        </p:nvSpPr>
        <p:spPr>
          <a:xfrm>
            <a:off x="3624943" y="-1"/>
            <a:ext cx="3483171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HIVER</a:t>
            </a:r>
          </a:p>
        </p:txBody>
      </p:sp>
      <p:pic>
        <p:nvPicPr>
          <p:cNvPr id="146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4248" y="2242798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8000" y="2242798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48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890" y="2224813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Image 8" descr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4000" y="2375999"/>
            <a:ext cx="952532" cy="643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 9" descr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75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5308" y="2373836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087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 22" descr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6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7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8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59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63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11" descr="Image 11">
            <a:extLst>
              <a:ext uri="{FF2B5EF4-FFF2-40B4-BE49-F238E27FC236}">
                <a16:creationId xmlns:a16="http://schemas.microsoft.com/office/drawing/2014/main" id="{73FBE9B6-3279-72D6-7D01-AC39784CC2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4791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4" descr="Image 4">
            <a:extLst>
              <a:ext uri="{FF2B5EF4-FFF2-40B4-BE49-F238E27FC236}">
                <a16:creationId xmlns:a16="http://schemas.microsoft.com/office/drawing/2014/main" id="{CD201AFD-B19B-58BD-3280-623BFBE76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2108" y="2224813"/>
            <a:ext cx="772885" cy="7922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90600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66" name="Tableau 3"/>
          <p:cNvGraphicFramePr/>
          <p:nvPr>
            <p:extLst>
              <p:ext uri="{D42A27DB-BD31-4B8C-83A1-F6EECF244321}">
                <p14:modId xmlns:p14="http://schemas.microsoft.com/office/powerpoint/2010/main" val="2967494166"/>
              </p:ext>
            </p:extLst>
          </p:nvPr>
        </p:nvGraphicFramePr>
        <p:xfrm>
          <a:off x="0" y="1180800"/>
          <a:ext cx="9906003" cy="4884771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999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711775014"/>
                    </a:ext>
                  </a:extLst>
                </a:gridCol>
              </a:tblGrid>
              <a:tr h="996747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67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19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07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0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4399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1" name="Image 8" descr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7464" y="234665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4555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5347" y="2197636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4800" y="2242799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176" name="ZoneTexte 22"/>
          <p:cNvSpPr txBox="1"/>
          <p:nvPr/>
        </p:nvSpPr>
        <p:spPr>
          <a:xfrm>
            <a:off x="3729445" y="-1"/>
            <a:ext cx="3443216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HIVER</a:t>
            </a:r>
          </a:p>
        </p:txBody>
      </p:sp>
      <p:pic>
        <p:nvPicPr>
          <p:cNvPr id="177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0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1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4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185" name="Image 31" descr="Image 3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11" descr="Image 11">
            <a:extLst>
              <a:ext uri="{FF2B5EF4-FFF2-40B4-BE49-F238E27FC236}">
                <a16:creationId xmlns:a16="http://schemas.microsoft.com/office/drawing/2014/main" id="{7C61661F-3F9D-B610-31BD-F509A56E53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9069" y="2270244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 11" descr="Image 11">
            <a:extLst>
              <a:ext uri="{FF2B5EF4-FFF2-40B4-BE49-F238E27FC236}">
                <a16:creationId xmlns:a16="http://schemas.microsoft.com/office/drawing/2014/main" id="{8B8242C8-6401-6C54-00D7-87F96F73F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46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906001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ZoneTexte 2"/>
          <p:cNvSpPr txBox="1"/>
          <p:nvPr/>
        </p:nvSpPr>
        <p:spPr>
          <a:xfrm>
            <a:off x="3755569" y="-1"/>
            <a:ext cx="3158908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HIVER</a:t>
            </a:r>
          </a:p>
        </p:txBody>
      </p:sp>
      <p:graphicFrame>
        <p:nvGraphicFramePr>
          <p:cNvPr id="189" name="Tableau 3"/>
          <p:cNvGraphicFramePr/>
          <p:nvPr>
            <p:extLst>
              <p:ext uri="{D42A27DB-BD31-4B8C-83A1-F6EECF244321}">
                <p14:modId xmlns:p14="http://schemas.microsoft.com/office/powerpoint/2010/main" val="3757921055"/>
              </p:ext>
            </p:extLst>
          </p:nvPr>
        </p:nvGraphicFramePr>
        <p:xfrm>
          <a:off x="0" y="1180800"/>
          <a:ext cx="9906003" cy="489602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1465581389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baseline="30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29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30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</a:t>
                      </a:r>
                      <a:r>
                        <a:rPr dirty="0">
                          <a:solidFill>
                            <a:schemeClr val="tx1"/>
                          </a:solidFill>
                        </a:rPr>
                        <a:t>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JANVIER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90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4000" y="2242797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 5" descr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6926" y="2190976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2" name="Image 6" descr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8800" y="2242798"/>
            <a:ext cx="772884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030" y="2238666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5" name="Image 9" descr="Imag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0126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 10" descr="Imag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82076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Image 11" descr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7551" y="235004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8" name="Image 12" descr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200" y="2339999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9" name="Image 22" descr="Imag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 23" descr="Imag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1" name="Image 24" descr="Image 2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2" name="Image 25" descr="Image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3" name="Image 26" descr="Imag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4" name="Image 27" descr="Imag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 28" descr="Image 2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Image 29" descr="Imag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7" name="Image 30" descr="Image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11" descr="Image 11">
            <a:extLst>
              <a:ext uri="{FF2B5EF4-FFF2-40B4-BE49-F238E27FC236}">
                <a16:creationId xmlns:a16="http://schemas.microsoft.com/office/drawing/2014/main" id="{D6F3600D-E50F-0239-A7E8-71FDC63FE8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8800" y="2313178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Image 1" descr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906001" cy="685800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10" name="Tableau 3"/>
          <p:cNvGraphicFramePr/>
          <p:nvPr>
            <p:extLst>
              <p:ext uri="{D42A27DB-BD31-4B8C-83A1-F6EECF244321}">
                <p14:modId xmlns:p14="http://schemas.microsoft.com/office/powerpoint/2010/main" val="719783451"/>
              </p:ext>
            </p:extLst>
          </p:nvPr>
        </p:nvGraphicFramePr>
        <p:xfrm>
          <a:off x="0" y="1180800"/>
          <a:ext cx="9906003" cy="4896024"/>
        </p:xfrm>
        <a:graphic>
          <a:graphicData uri="http://schemas.openxmlformats.org/drawingml/2006/table">
            <a:tbl>
              <a:tblPr firstRow="1" bandRow="1">
                <a:tableStyleId>{4C3C2611-4C71-4FC5-86AE-919BDF0F9419}</a:tableStyleId>
              </a:tblPr>
              <a:tblGrid>
                <a:gridCol w="1100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100667">
                  <a:extLst>
                    <a:ext uri="{9D8B030D-6E8A-4147-A177-3AD203B41FA5}">
                      <a16:colId xmlns:a16="http://schemas.microsoft.com/office/drawing/2014/main" val="278052244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MERCREDI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JEUDI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 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VENDREDI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5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SAMEDI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6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DIMANCHE </a:t>
                      </a: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LUNDI </a:t>
                      </a:r>
                      <a:endParaRPr sz="1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Script cole"/>
                          <a:sym typeface="Calibri"/>
                        </a:rPr>
                        <a:t>8</a:t>
                      </a:r>
                      <a:endParaRPr sz="25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Script cole"/>
                        <a:sym typeface="Calibri"/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dirty="0">
                          <a:solidFill>
                            <a:schemeClr val="tx1"/>
                          </a:solidFill>
                        </a:rPr>
                        <a:t>FEVRIER</a:t>
                      </a: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MARDI 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25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sz="2500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fr-FR" sz="1000" dirty="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>
                        <a:defRPr sz="1400" b="0">
                          <a:solidFill>
                            <a:srgbClr val="000000"/>
                          </a:solidFill>
                          <a:latin typeface="Script cole"/>
                          <a:ea typeface="Script cole"/>
                          <a:cs typeface="Script cole"/>
                          <a:sym typeface="Script cole"/>
                        </a:defRPr>
                      </a:pPr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FEVRIER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192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2934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>
                          <a:latin typeface="Chinacat"/>
                          <a:ea typeface="Chinacat"/>
                          <a:cs typeface="Chinacat"/>
                          <a:sym typeface="Chinacat"/>
                        </a:defRPr>
                      </a:pPr>
                      <a:endParaRPr dirty="0"/>
                    </a:p>
                  </a:txBody>
                  <a:tcPr marL="45720" marR="45720" anchor="ctr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11" name="Image 4" descr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7782" y="2231701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Image 7" descr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9600" y="2242797"/>
            <a:ext cx="772885" cy="792268"/>
          </a:xfrm>
          <a:prstGeom prst="rect">
            <a:avLst/>
          </a:prstGeom>
          <a:ln w="12700">
            <a:miter lim="400000"/>
          </a:ln>
        </p:spPr>
      </p:pic>
      <p:sp>
        <p:nvSpPr>
          <p:cNvPr id="215" name="ZoneTexte 25"/>
          <p:cNvSpPr txBox="1"/>
          <p:nvPr/>
        </p:nvSpPr>
        <p:spPr>
          <a:xfrm>
            <a:off x="3585753" y="-1"/>
            <a:ext cx="3694485" cy="109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6600">
                <a:latin typeface="appleberry"/>
                <a:ea typeface="appleberry"/>
                <a:cs typeface="appleberry"/>
                <a:sym typeface="appleberry"/>
              </a:defRPr>
            </a:lvl1pPr>
          </a:lstStyle>
          <a:p>
            <a:r>
              <a:t>HIVER</a:t>
            </a:r>
          </a:p>
        </p:txBody>
      </p:sp>
      <p:pic>
        <p:nvPicPr>
          <p:cNvPr id="220" name="Image 27" descr="Imag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225" y="4205490"/>
            <a:ext cx="732497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Image 28" descr="Image 2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932" y="4205490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2" name="Image 29" descr="Imag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4615" y="4223201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3" name="Image 34" descr="Imag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124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4" name="Image 35" descr="Imag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898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 36" descr="Imag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1451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 37" descr="Imag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6258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Image 38" descr="Imag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1064" y="4223199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28" name="Image 39" descr="Imag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33188" y="4223198"/>
            <a:ext cx="732496" cy="732496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Image 9" descr="Image 9">
            <a:extLst>
              <a:ext uri="{FF2B5EF4-FFF2-40B4-BE49-F238E27FC236}">
                <a16:creationId xmlns:a16="http://schemas.microsoft.com/office/drawing/2014/main" id="{CC86CCF9-6CAC-A50A-0937-26F8ADFA07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7554" y="23308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 10" descr="Image 10">
            <a:extLst>
              <a:ext uri="{FF2B5EF4-FFF2-40B4-BE49-F238E27FC236}">
                <a16:creationId xmlns:a16="http://schemas.microsoft.com/office/drawing/2014/main" id="{8A88DB99-B583-5C24-1231-21218BA22C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91428" y="2354573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Image 11" descr="Image 11">
            <a:extLst>
              <a:ext uri="{FF2B5EF4-FFF2-40B4-BE49-F238E27FC236}">
                <a16:creationId xmlns:a16="http://schemas.microsoft.com/office/drawing/2014/main" id="{4922C718-BE7F-8737-36AC-0F75592CC9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48715" y="2354572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 12" descr="Image 12">
            <a:extLst>
              <a:ext uri="{FF2B5EF4-FFF2-40B4-BE49-F238E27FC236}">
                <a16:creationId xmlns:a16="http://schemas.microsoft.com/office/drawing/2014/main" id="{C8E8CDFA-7F96-5FFF-6121-FAEA184E37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4042" y="2330887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Image 4" descr="Image 4">
            <a:extLst>
              <a:ext uri="{FF2B5EF4-FFF2-40B4-BE49-F238E27FC236}">
                <a16:creationId xmlns:a16="http://schemas.microsoft.com/office/drawing/2014/main" id="{AA652BC7-113E-B18C-A07F-4FB3BB0413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1811" y="2176705"/>
            <a:ext cx="772885" cy="792268"/>
          </a:xfrm>
          <a:prstGeom prst="rect">
            <a:avLst/>
          </a:prstGeom>
          <a:ln w="12700">
            <a:miter lim="400000"/>
          </a:ln>
        </p:spPr>
      </p:pic>
      <p:pic>
        <p:nvPicPr>
          <p:cNvPr id="9" name="Image 12" descr="Image 12">
            <a:extLst>
              <a:ext uri="{FF2B5EF4-FFF2-40B4-BE49-F238E27FC236}">
                <a16:creationId xmlns:a16="http://schemas.microsoft.com/office/drawing/2014/main" id="{8FA86E52-839B-7458-FB90-F22841F161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384" y="2354574"/>
            <a:ext cx="952532" cy="64324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Image 12" descr="Image 12">
            <a:extLst>
              <a:ext uri="{FF2B5EF4-FFF2-40B4-BE49-F238E27FC236}">
                <a16:creationId xmlns:a16="http://schemas.microsoft.com/office/drawing/2014/main" id="{0AA2F344-8781-52B1-0FD1-F25AE16997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7688" y="2325728"/>
            <a:ext cx="952532" cy="64324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151</Words>
  <Application>Microsoft Office PowerPoint</Application>
  <PresentationFormat>Format A4 (210 x 297 mm)</PresentationFormat>
  <Paragraphs>142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Script cole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ECOLE</dc:creator>
  <cp:lastModifiedBy>Florence Mathias</cp:lastModifiedBy>
  <cp:revision>24</cp:revision>
  <dcterms:modified xsi:type="dcterms:W3CDTF">2026-06-29T19:01:52Z</dcterms:modified>
</cp:coreProperties>
</file>