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E05"/>
    <a:srgbClr val="FF8AD8"/>
    <a:srgbClr val="F5C6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7" autoAdjust="0"/>
    <p:restoredTop sz="94577"/>
  </p:normalViewPr>
  <p:slideViewPr>
    <p:cSldViewPr snapToGrid="0">
      <p:cViewPr varScale="1">
        <p:scale>
          <a:sx n="78" d="100"/>
          <a:sy n="78" d="100"/>
        </p:scale>
        <p:origin x="12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742950" y="1122362"/>
            <a:ext cx="84201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75878" y="1709740"/>
            <a:ext cx="854392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75878" y="4589464"/>
            <a:ext cx="8543926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81037" y="1825625"/>
            <a:ext cx="4210051" cy="4351338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6" cy="132556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82328" y="1681163"/>
            <a:ext cx="419070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5014912" y="1681163"/>
            <a:ext cx="42113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81037" y="365127"/>
            <a:ext cx="8543926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81037" y="1825625"/>
            <a:ext cx="8543926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966339" y="6404294"/>
            <a:ext cx="258625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8.jpeg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Image 28" descr="Imag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8857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17" name="Tableau 3"/>
          <p:cNvGraphicFramePr/>
          <p:nvPr>
            <p:extLst>
              <p:ext uri="{D42A27DB-BD31-4B8C-83A1-F6EECF244321}">
                <p14:modId xmlns:p14="http://schemas.microsoft.com/office/powerpoint/2010/main" val="2698289637"/>
              </p:ext>
            </p:extLst>
          </p:nvPr>
        </p:nvGraphicFramePr>
        <p:xfrm>
          <a:off x="0" y="1180800"/>
          <a:ext cx="9988569" cy="497235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9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1879706772"/>
                    </a:ext>
                  </a:extLst>
                </a:gridCol>
              </a:tblGrid>
              <a:tr h="1302623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OCTOBRE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OCTO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NOVEMBRE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7166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1665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231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1665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8" name="Image 26" descr="Imag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172" y="2489443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Image 27" descr="Imag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9973" y="2489443"/>
            <a:ext cx="772884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Image 30" descr="Imag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6373" y="2489443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Image 31" descr="Imag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2772" y="2489443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Image 32" descr="Imag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1573" y="2489443"/>
            <a:ext cx="772885" cy="792268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ZoneTexte 24"/>
          <p:cNvSpPr txBox="1"/>
          <p:nvPr/>
        </p:nvSpPr>
        <p:spPr>
          <a:xfrm>
            <a:off x="2919549" y="-1"/>
            <a:ext cx="4371445" cy="109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AUTOMNE</a:t>
            </a:r>
          </a:p>
        </p:txBody>
      </p:sp>
      <p:pic>
        <p:nvPicPr>
          <p:cNvPr id="124" name="Image 22" descr="Imag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99" y="4379798"/>
            <a:ext cx="732497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Image 23" descr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706" y="4379798"/>
            <a:ext cx="732496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6" name="Image 25" descr="Imag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3389" y="4397509"/>
            <a:ext cx="732496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Image 29" descr="Imag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0022" y="4397507"/>
            <a:ext cx="732496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 46" descr="Imag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7758" y="4397507"/>
            <a:ext cx="732496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mage 47" descr="Imag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0225" y="4397507"/>
            <a:ext cx="732496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Image 48" descr="Imag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5032" y="4397507"/>
            <a:ext cx="732496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Image 49" descr="Image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9838" y="4397507"/>
            <a:ext cx="732496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Image 50" descr="Imag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1962" y="4397506"/>
            <a:ext cx="732496" cy="6789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Image 1" descr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3422" y="5021094"/>
            <a:ext cx="1086017" cy="10463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Image 2" descr="Imag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5658" y="3406552"/>
            <a:ext cx="1441547" cy="10795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Image 30" descr="Imag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2820" y="252292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Image 30" descr="Imag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594" y="2489443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Image 30" descr="Imag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2430" y="2489443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8" name="Image 30" descr="Imag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4467" y="2489443"/>
            <a:ext cx="772885" cy="7922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8857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41" name="Tableau 2"/>
          <p:cNvGraphicFramePr/>
          <p:nvPr>
            <p:extLst>
              <p:ext uri="{D42A27DB-BD31-4B8C-83A1-F6EECF244321}">
                <p14:modId xmlns:p14="http://schemas.microsoft.com/office/powerpoint/2010/main" val="1403084259"/>
              </p:ext>
            </p:extLst>
          </p:nvPr>
        </p:nvGraphicFramePr>
        <p:xfrm>
          <a:off x="0" y="1180800"/>
          <a:ext cx="9988569" cy="4943774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9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3817429947"/>
                    </a:ext>
                  </a:extLst>
                </a:gridCol>
              </a:tblGrid>
              <a:tr h="1295137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 SAMEDI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 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9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11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41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487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477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487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42" name="Image 3" descr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3160" y="2497395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9514" y="247968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 5" descr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267" y="2472470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Image 6" descr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3914" y="2604631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8" name="Image 11" descr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8667" y="2580467"/>
            <a:ext cx="952532" cy="643245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ZoneTexte 23"/>
          <p:cNvSpPr txBox="1"/>
          <p:nvPr/>
        </p:nvSpPr>
        <p:spPr>
          <a:xfrm>
            <a:off x="3167742" y="-1"/>
            <a:ext cx="3908554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0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AUTOMNE</a:t>
            </a:r>
          </a:p>
        </p:txBody>
      </p:sp>
      <p:pic>
        <p:nvPicPr>
          <p:cNvPr id="150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375" y="4360605"/>
            <a:ext cx="732497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4082" y="4360605"/>
            <a:ext cx="732496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Image 27" descr="Imag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1765" y="4378316"/>
            <a:ext cx="732496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8398" y="4378314"/>
            <a:ext cx="732496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6134" y="4378314"/>
            <a:ext cx="732496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8601" y="4378314"/>
            <a:ext cx="732496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Image 31" descr="Imag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3408" y="4378314"/>
            <a:ext cx="732496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Image 32" descr="Image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8214" y="4378314"/>
            <a:ext cx="732496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 33" descr="Image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0338" y="4378313"/>
            <a:ext cx="732496" cy="6503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Image 34" descr="Imag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25" y="2546980"/>
            <a:ext cx="952532" cy="6432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Image 7" descr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27264" y="3530204"/>
            <a:ext cx="912754" cy="760629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Image 3" descr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7199" y="247968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10" descr="Image 10">
            <a:extLst>
              <a:ext uri="{FF2B5EF4-FFF2-40B4-BE49-F238E27FC236}">
                <a16:creationId xmlns:a16="http://schemas.microsoft.com/office/drawing/2014/main" id="{AECFF0D7-C6B9-794E-B5B8-AEA49C9845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8067" y="258046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10" descr="Image 10">
            <a:extLst>
              <a:ext uri="{FF2B5EF4-FFF2-40B4-BE49-F238E27FC236}">
                <a16:creationId xmlns:a16="http://schemas.microsoft.com/office/drawing/2014/main" id="{3FAC146E-A29B-291A-FA31-BF2EBAD694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9535" y="2580467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8857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64" name="Tableau 3"/>
          <p:cNvGraphicFramePr/>
          <p:nvPr>
            <p:extLst>
              <p:ext uri="{D42A27DB-BD31-4B8C-83A1-F6EECF244321}">
                <p14:modId xmlns:p14="http://schemas.microsoft.com/office/powerpoint/2010/main" val="698542263"/>
              </p:ext>
            </p:extLst>
          </p:nvPr>
        </p:nvGraphicFramePr>
        <p:xfrm>
          <a:off x="0" y="1180800"/>
          <a:ext cx="9988569" cy="497235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9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3171218926"/>
                    </a:ext>
                  </a:extLst>
                </a:gridCol>
              </a:tblGrid>
              <a:tr h="1302623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7166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1665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231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1665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65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3468" y="2501343"/>
            <a:ext cx="772885" cy="7088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Image 5" descr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6725" y="2481781"/>
            <a:ext cx="772885" cy="7088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7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6399" y="2543174"/>
            <a:ext cx="772885" cy="7088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Image 8" descr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600" y="2635490"/>
            <a:ext cx="952532" cy="57554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Image 9" descr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3468" y="2635490"/>
            <a:ext cx="952532" cy="57554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1" name="Image 10" descr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3820" y="2635488"/>
            <a:ext cx="952532" cy="5755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Image 11" descr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6799" y="2635489"/>
            <a:ext cx="952532" cy="575545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ZoneTexte 22"/>
          <p:cNvSpPr txBox="1"/>
          <p:nvPr/>
        </p:nvSpPr>
        <p:spPr>
          <a:xfrm>
            <a:off x="2932611" y="-1"/>
            <a:ext cx="4143686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0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AUTOMNE</a:t>
            </a:r>
          </a:p>
        </p:txBody>
      </p:sp>
      <p:pic>
        <p:nvPicPr>
          <p:cNvPr id="175" name="Image 23" descr="Imag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441" y="4382841"/>
            <a:ext cx="732497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Image 24" descr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3148" y="4382841"/>
            <a:ext cx="732496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7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0831" y="4400552"/>
            <a:ext cx="732496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8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7464" y="4400550"/>
            <a:ext cx="732496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Image 27" descr="Imag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5200" y="4400550"/>
            <a:ext cx="732496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0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7667" y="4400550"/>
            <a:ext cx="732496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1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2474" y="4400550"/>
            <a:ext cx="732496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7280" y="4400550"/>
            <a:ext cx="732496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Image 31" descr="Imag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9404" y="4400549"/>
            <a:ext cx="732496" cy="621820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 37" descr="Image 37">
            <a:extLst>
              <a:ext uri="{FF2B5EF4-FFF2-40B4-BE49-F238E27FC236}">
                <a16:creationId xmlns:a16="http://schemas.microsoft.com/office/drawing/2014/main" id="{2C0B6C33-4EF9-AADB-0EBC-046F04AD25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4894" y="2535856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 37" descr="Image 37">
            <a:extLst>
              <a:ext uri="{FF2B5EF4-FFF2-40B4-BE49-F238E27FC236}">
                <a16:creationId xmlns:a16="http://schemas.microsoft.com/office/drawing/2014/main" id="{442AFD10-8FA6-0E7E-8222-66C7154D2B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455" y="2635488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8857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86" name="Tableau 2"/>
          <p:cNvGraphicFramePr/>
          <p:nvPr>
            <p:extLst>
              <p:ext uri="{D42A27DB-BD31-4B8C-83A1-F6EECF244321}">
                <p14:modId xmlns:p14="http://schemas.microsoft.com/office/powerpoint/2010/main" val="3060870317"/>
              </p:ext>
            </p:extLst>
          </p:nvPr>
        </p:nvGraphicFramePr>
        <p:xfrm>
          <a:off x="0" y="1180798"/>
          <a:ext cx="9988569" cy="4962826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9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3613994611"/>
                    </a:ext>
                  </a:extLst>
                </a:gridCol>
              </a:tblGrid>
              <a:tr h="1300128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baseline="30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81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940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313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940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87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0400" y="2475762"/>
            <a:ext cx="772885" cy="7585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88" name="Image 5" descr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437" y="2475762"/>
            <a:ext cx="772885" cy="7585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89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502" y="2519713"/>
            <a:ext cx="772884" cy="7585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196" y="2490625"/>
            <a:ext cx="772885" cy="7585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Image 8" descr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2493" y="2618260"/>
            <a:ext cx="952532" cy="615903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 10" descr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5599" y="2566628"/>
            <a:ext cx="952532" cy="615903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Image 12" descr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200" y="2566628"/>
            <a:ext cx="952532" cy="615903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ZoneTexte 22"/>
          <p:cNvSpPr txBox="1"/>
          <p:nvPr/>
        </p:nvSpPr>
        <p:spPr>
          <a:xfrm>
            <a:off x="3115490" y="-1"/>
            <a:ext cx="3960807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0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AUTOMNE</a:t>
            </a:r>
          </a:p>
        </p:txBody>
      </p:sp>
      <p:pic>
        <p:nvPicPr>
          <p:cNvPr id="197" name="Image 23" descr="Imag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437" y="4401892"/>
            <a:ext cx="732497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8" name="Image 24" descr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4144" y="4401892"/>
            <a:ext cx="732496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9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1827" y="4419603"/>
            <a:ext cx="732496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8460" y="4419601"/>
            <a:ext cx="732496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mage 27" descr="Imag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6196" y="4419601"/>
            <a:ext cx="732496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8663" y="4419601"/>
            <a:ext cx="732496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3470" y="4419601"/>
            <a:ext cx="732496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8276" y="4419601"/>
            <a:ext cx="732496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age 31" descr="Imag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50400" y="4419600"/>
            <a:ext cx="732496" cy="57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 37" descr="Image 37">
            <a:extLst>
              <a:ext uri="{FF2B5EF4-FFF2-40B4-BE49-F238E27FC236}">
                <a16:creationId xmlns:a16="http://schemas.microsoft.com/office/drawing/2014/main" id="{70A22C6A-ABDF-7B6F-CB88-3F9F3010BA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6333" y="2566628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7" descr="Image 7">
            <a:extLst>
              <a:ext uri="{FF2B5EF4-FFF2-40B4-BE49-F238E27FC236}">
                <a16:creationId xmlns:a16="http://schemas.microsoft.com/office/drawing/2014/main" id="{3C4071E2-2EAF-2B59-400C-3534FB154A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6157" y="2518578"/>
            <a:ext cx="772885" cy="7585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8857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08" name="Tableau 2"/>
          <p:cNvGraphicFramePr/>
          <p:nvPr>
            <p:extLst>
              <p:ext uri="{D42A27DB-BD31-4B8C-83A1-F6EECF244321}">
                <p14:modId xmlns:p14="http://schemas.microsoft.com/office/powerpoint/2010/main" val="2837239916"/>
              </p:ext>
            </p:extLst>
          </p:nvPr>
        </p:nvGraphicFramePr>
        <p:xfrm>
          <a:off x="0" y="1184062"/>
          <a:ext cx="9988569" cy="4923933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9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3407716131"/>
                    </a:ext>
                  </a:extLst>
                </a:gridCol>
              </a:tblGrid>
              <a:tr h="1004738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aseline="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sz="1000" baseline="30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NOV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7</a:t>
                      </a:r>
                      <a:endParaRPr sz="2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1441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4873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008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4873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9" name="Image 3" descr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1047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1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799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2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3999" y="2195654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3" name="Image 8" descr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9217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4" name="Image 9" descr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998" y="2373154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Image 10" descr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600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Image 11" descr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3200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7" name="Image 12" descr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3753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sp>
        <p:nvSpPr>
          <p:cNvPr id="218" name="ZoneTexte 22"/>
          <p:cNvSpPr txBox="1"/>
          <p:nvPr/>
        </p:nvSpPr>
        <p:spPr>
          <a:xfrm>
            <a:off x="3115490" y="-1"/>
            <a:ext cx="3960807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0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AUTOMNE</a:t>
            </a:r>
          </a:p>
        </p:txBody>
      </p:sp>
      <p:pic>
        <p:nvPicPr>
          <p:cNvPr id="219" name="Image 23" descr="Imag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0" name="Image 24" descr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1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2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Image 27" descr="Imag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4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Image 31" descr="Imag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 37" descr="Image 37">
            <a:extLst>
              <a:ext uri="{FF2B5EF4-FFF2-40B4-BE49-F238E27FC236}">
                <a16:creationId xmlns:a16="http://schemas.microsoft.com/office/drawing/2014/main" id="{B4A999B4-5B66-D643-A941-0D8AB6D8AD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1229" y="2324991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917288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31" name="Tableau 4"/>
          <p:cNvGraphicFramePr/>
          <p:nvPr>
            <p:extLst>
              <p:ext uri="{D42A27DB-BD31-4B8C-83A1-F6EECF244321}">
                <p14:modId xmlns:p14="http://schemas.microsoft.com/office/powerpoint/2010/main" val="353377155"/>
              </p:ext>
            </p:extLst>
          </p:nvPr>
        </p:nvGraphicFramePr>
        <p:xfrm>
          <a:off x="-11286" y="1184062"/>
          <a:ext cx="9939861" cy="4923933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44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4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44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44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44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44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44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4429">
                  <a:extLst>
                    <a:ext uri="{9D8B030D-6E8A-4147-A177-3AD203B41FA5}">
                      <a16:colId xmlns:a16="http://schemas.microsoft.com/office/drawing/2014/main" val="2299922528"/>
                    </a:ext>
                  </a:extLst>
                </a:gridCol>
              </a:tblGrid>
              <a:tr h="1004738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9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ea typeface="Script cole"/>
                          <a:cs typeface="Script cole"/>
                          <a:sym typeface="Calibri"/>
                        </a:rPr>
                        <a:t>14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ea typeface="Script cole"/>
                        <a:cs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1441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4873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>
                          <a:latin typeface="BV_Baton"/>
                          <a:ea typeface="BV_Baton"/>
                          <a:cs typeface="BV_Baton"/>
                          <a:sym typeface="BV_Baton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008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>
                          <a:latin typeface="Catchup"/>
                          <a:ea typeface="Catchup"/>
                          <a:cs typeface="Catchup"/>
                          <a:sym typeface="Catchup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4873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33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47" y="2256376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34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242799"/>
            <a:ext cx="772884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35" name="Image 8" descr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4505" y="2210271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38" name="Image 11" descr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0592" y="2218381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40" name="Image 13" descr="Imag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400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41" name="Image 14" descr="Imag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6551" y="2309823"/>
            <a:ext cx="952532" cy="643245"/>
          </a:xfrm>
          <a:prstGeom prst="rect">
            <a:avLst/>
          </a:prstGeom>
          <a:ln w="12700">
            <a:miter lim="400000"/>
          </a:ln>
        </p:spPr>
      </p:pic>
      <p:sp>
        <p:nvSpPr>
          <p:cNvPr id="242" name="ZoneTexte 32"/>
          <p:cNvSpPr txBox="1"/>
          <p:nvPr/>
        </p:nvSpPr>
        <p:spPr>
          <a:xfrm>
            <a:off x="5957463" y="139969"/>
            <a:ext cx="3971109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000">
                <a:solidFill>
                  <a:srgbClr val="FFFFFF"/>
                </a:solidFill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rPr dirty="0"/>
              <a:t>AUTOMNE</a:t>
            </a:r>
          </a:p>
        </p:txBody>
      </p:sp>
      <p:pic>
        <p:nvPicPr>
          <p:cNvPr id="243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Image 31" descr="Imag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6" name="Image 33" descr="Image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7" name="Image 34" descr="Image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8" name="Image 35" descr="Imag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9" name="Image 36" descr="Image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50" name="Image 37" descr="Image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51" name="Image 38" descr="Image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12" descr="Image 12">
            <a:extLst>
              <a:ext uri="{FF2B5EF4-FFF2-40B4-BE49-F238E27FC236}">
                <a16:creationId xmlns:a16="http://schemas.microsoft.com/office/drawing/2014/main" id="{881D0DBF-4FDC-202E-4DCE-FE0A0AD985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2371" y="227075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 37" descr="Image 37">
            <a:extLst>
              <a:ext uri="{FF2B5EF4-FFF2-40B4-BE49-F238E27FC236}">
                <a16:creationId xmlns:a16="http://schemas.microsoft.com/office/drawing/2014/main" id="{E11281AE-8662-5F4A-44C7-2FB34FB767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4012" y="231317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 37" descr="Image 37">
            <a:extLst>
              <a:ext uri="{FF2B5EF4-FFF2-40B4-BE49-F238E27FC236}">
                <a16:creationId xmlns:a16="http://schemas.microsoft.com/office/drawing/2014/main" id="{C4A42981-52FD-AFF9-BD57-9F6444B183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381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Image 1">
            <a:extLst>
              <a:ext uri="{FF2B5EF4-FFF2-40B4-BE49-F238E27FC236}">
                <a16:creationId xmlns:a16="http://schemas.microsoft.com/office/drawing/2014/main" id="{4436C739-E7FC-BC55-71FF-C658C042A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4" y="0"/>
            <a:ext cx="3255321" cy="7059384"/>
          </a:xfrm>
          <a:prstGeom prst="rect">
            <a:avLst/>
          </a:prstGeom>
          <a:ln w="12700">
            <a:miter lim="400000"/>
          </a:ln>
        </p:spPr>
      </p:pic>
      <p:pic>
        <p:nvPicPr>
          <p:cNvPr id="94" name="Image 36" descr="Image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338" y="0"/>
            <a:ext cx="6627661" cy="7059384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ZoneTexte 37"/>
          <p:cNvSpPr txBox="1"/>
          <p:nvPr/>
        </p:nvSpPr>
        <p:spPr>
          <a:xfrm>
            <a:off x="6618705" y="30982"/>
            <a:ext cx="3040943" cy="109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rPr dirty="0"/>
              <a:t>HIVER</a:t>
            </a:r>
          </a:p>
        </p:txBody>
      </p:sp>
      <p:graphicFrame>
        <p:nvGraphicFramePr>
          <p:cNvPr id="96" name="Tableau 25"/>
          <p:cNvGraphicFramePr/>
          <p:nvPr>
            <p:extLst>
              <p:ext uri="{D42A27DB-BD31-4B8C-83A1-F6EECF244321}">
                <p14:modId xmlns:p14="http://schemas.microsoft.com/office/powerpoint/2010/main" val="2591295625"/>
              </p:ext>
            </p:extLst>
          </p:nvPr>
        </p:nvGraphicFramePr>
        <p:xfrm>
          <a:off x="0" y="1187999"/>
          <a:ext cx="9906003" cy="488477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0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3607935081"/>
                    </a:ext>
                  </a:extLst>
                </a:gridCol>
              </a:tblGrid>
              <a:tr h="996747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19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26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DECEMBRE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19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93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99" name="Image 28" descr="Imag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3200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Image 31" descr="Imag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4800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Image 32" descr="Imag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6399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 34" descr="Imag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8000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3" name="Image 35" descr="Imag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9600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4" name="Image 44" descr="Imag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1199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" name="Image 46" descr="Imag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2799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Image 1" descr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3545" y="4942084"/>
            <a:ext cx="907826" cy="1015534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Image 2" descr="Image 2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7708568" y="3106124"/>
            <a:ext cx="1137780" cy="11377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" name="Image 29" descr="Image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9" name="Image 30" descr="Imag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0" name="Image 33" descr="Imag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1" name="Image 38" descr="Image 3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Image 39" descr="Image 3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3" name="Image 40" descr="Image 4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Image 41" descr="Image 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Image 42" descr="Image 4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Image 43" descr="Image 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12" descr="Image 12">
            <a:extLst>
              <a:ext uri="{FF2B5EF4-FFF2-40B4-BE49-F238E27FC236}">
                <a16:creationId xmlns:a16="http://schemas.microsoft.com/office/drawing/2014/main" id="{2890E7F8-11D3-16A4-E1E6-635AB4F376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800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12" descr="Image 12">
            <a:extLst>
              <a:ext uri="{FF2B5EF4-FFF2-40B4-BE49-F238E27FC236}">
                <a16:creationId xmlns:a16="http://schemas.microsoft.com/office/drawing/2014/main" id="{63AE89CD-29A6-C80B-5806-1B3DFF2920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36174" y="233088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2" name="Image 2" descr="Imag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80467" y="3115001"/>
            <a:ext cx="743277" cy="936529"/>
          </a:xfrm>
          <a:prstGeom prst="rect">
            <a:avLst/>
          </a:prstGeom>
          <a:ln w="12700">
            <a:miter lim="400000"/>
          </a:ln>
        </p:spPr>
      </p:pic>
      <p:sp>
        <p:nvSpPr>
          <p:cNvPr id="253" name="ZoneTexte 15"/>
          <p:cNvSpPr txBox="1"/>
          <p:nvPr/>
        </p:nvSpPr>
        <p:spPr>
          <a:xfrm>
            <a:off x="3526739" y="3970994"/>
            <a:ext cx="1659923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1600"/>
            </a:lvl1pPr>
          </a:lstStyle>
          <a:p>
            <a:r>
              <a:rPr dirty="0"/>
              <a:t>HIVER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217</Words>
  <Application>Microsoft Office PowerPoint</Application>
  <PresentationFormat>Format A4 (210 x 297 mm)</PresentationFormat>
  <Paragraphs>197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Script cole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ECOLE</dc:creator>
  <cp:lastModifiedBy>Florence Mathias</cp:lastModifiedBy>
  <cp:revision>17</cp:revision>
  <dcterms:modified xsi:type="dcterms:W3CDTF">2026-06-25T12:15:00Z</dcterms:modified>
</cp:coreProperties>
</file>