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6DB0F"/>
    <a:srgbClr val="EFBAD2"/>
    <a:srgbClr val="F2C8D4"/>
    <a:srgbClr val="F0C0CC"/>
    <a:srgbClr val="F6E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47" autoAdjust="0"/>
    <p:restoredTop sz="94633"/>
  </p:normalViewPr>
  <p:slideViewPr>
    <p:cSldViewPr snapToGrid="0">
      <p:cViewPr>
        <p:scale>
          <a:sx n="88" d="100"/>
          <a:sy n="88" d="100"/>
        </p:scale>
        <p:origin x="427" y="-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603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966339" y="6404294"/>
            <a:ext cx="258625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jpeg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Image 27" descr="Image 27"/>
          <p:cNvPicPr>
            <a:picLocks noChangeAspect="1"/>
          </p:cNvPicPr>
          <p:nvPr/>
        </p:nvPicPr>
        <p:blipFill>
          <a:blip r:embed="rId2"/>
          <a:srcRect l="13188"/>
          <a:stretch>
            <a:fillRect/>
          </a:stretch>
        </p:blipFill>
        <p:spPr>
          <a:xfrm>
            <a:off x="-2" y="0"/>
            <a:ext cx="9906002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21" name="Tableau 3"/>
          <p:cNvGraphicFramePr/>
          <p:nvPr>
            <p:extLst>
              <p:ext uri="{D42A27DB-BD31-4B8C-83A1-F6EECF244321}">
                <p14:modId xmlns:p14="http://schemas.microsoft.com/office/powerpoint/2010/main" val="1374359572"/>
              </p:ext>
            </p:extLst>
          </p:nvPr>
        </p:nvGraphicFramePr>
        <p:xfrm>
          <a:off x="-4" y="1281040"/>
          <a:ext cx="9906003" cy="486637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1959209994"/>
                    </a:ext>
                  </a:extLst>
                </a:gridCol>
              </a:tblGrid>
              <a:tr h="1082002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AR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MERCRE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JEU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VENDRE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5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8</a:t>
                      </a:r>
                      <a:endParaRPr sz="2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9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07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531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930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983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23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9268" y="247926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610" y="246198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 8" descr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44" y="2461983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6275" y="256971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 11" descr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3310" y="2442291"/>
            <a:ext cx="952532" cy="643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 12" descr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1710" y="2489023"/>
            <a:ext cx="952532" cy="643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 13" descr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4367" y="2401823"/>
            <a:ext cx="772885" cy="792268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ZoneTexte 23"/>
          <p:cNvSpPr txBox="1"/>
          <p:nvPr/>
        </p:nvSpPr>
        <p:spPr>
          <a:xfrm>
            <a:off x="2264790" y="15898"/>
            <a:ext cx="2022026" cy="886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rPr dirty="0"/>
              <a:t>ETE</a:t>
            </a:r>
          </a:p>
        </p:txBody>
      </p:sp>
      <p:pic>
        <p:nvPicPr>
          <p:cNvPr id="132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9" name="Image 32" descr="Imag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Image 33" descr="Imag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4" descr="Image 4">
            <a:extLst>
              <a:ext uri="{FF2B5EF4-FFF2-40B4-BE49-F238E27FC236}">
                <a16:creationId xmlns:a16="http://schemas.microsoft.com/office/drawing/2014/main" id="{9F53152D-08EA-4F3F-4959-240D956576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36" y="3341167"/>
            <a:ext cx="1129341" cy="66709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ZoneTexte 5">
            <a:extLst>
              <a:ext uri="{FF2B5EF4-FFF2-40B4-BE49-F238E27FC236}">
                <a16:creationId xmlns:a16="http://schemas.microsoft.com/office/drawing/2014/main" id="{5ABB8FB8-64F7-5571-AC81-1404D3249A32}"/>
              </a:ext>
            </a:extLst>
          </p:cNvPr>
          <p:cNvSpPr txBox="1"/>
          <p:nvPr/>
        </p:nvSpPr>
        <p:spPr>
          <a:xfrm>
            <a:off x="-134416" y="3981227"/>
            <a:ext cx="1350347" cy="2539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2000">
                <a:latin typeface="Always Forever Bold"/>
                <a:ea typeface="Always Forever Bold"/>
                <a:cs typeface="Always Forever Bold"/>
                <a:sym typeface="Always Forever Bold"/>
              </a:defRPr>
            </a:lvl1pPr>
          </a:lstStyle>
          <a:p>
            <a:r>
              <a:rPr sz="1050" dirty="0"/>
              <a:t>C’EST LA RENTREE</a:t>
            </a:r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61CE9B9D-EB6E-6F9D-D68E-04EB9EB8BDA6}"/>
              </a:ext>
            </a:extLst>
          </p:cNvPr>
          <p:cNvSpPr txBox="1"/>
          <p:nvPr/>
        </p:nvSpPr>
        <p:spPr>
          <a:xfrm>
            <a:off x="940357" y="3962195"/>
            <a:ext cx="1350347" cy="2539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2000">
                <a:latin typeface="Always Forever Bold"/>
                <a:ea typeface="Always Forever Bold"/>
                <a:cs typeface="Always Forever Bold"/>
                <a:sym typeface="Always Forever Bold"/>
              </a:defRPr>
            </a:lvl1pPr>
          </a:lstStyle>
          <a:p>
            <a:endParaRPr sz="1050" dirty="0"/>
          </a:p>
        </p:txBody>
      </p:sp>
      <p:pic>
        <p:nvPicPr>
          <p:cNvPr id="4" name="Image 5" descr="Image 5">
            <a:extLst>
              <a:ext uri="{FF2B5EF4-FFF2-40B4-BE49-F238E27FC236}">
                <a16:creationId xmlns:a16="http://schemas.microsoft.com/office/drawing/2014/main" id="{13D23AD3-A33B-BA89-774B-4B3E584D11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4597" y="2569720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 10" descr="Image 10">
            <a:extLst>
              <a:ext uri="{FF2B5EF4-FFF2-40B4-BE49-F238E27FC236}">
                <a16:creationId xmlns:a16="http://schemas.microsoft.com/office/drawing/2014/main" id="{FBF28193-8EAE-4F0F-2E8E-F7E97938B4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0110" y="2536494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 30" descr="Image 30"/>
          <p:cNvPicPr>
            <a:picLocks noChangeAspect="1"/>
          </p:cNvPicPr>
          <p:nvPr/>
        </p:nvPicPr>
        <p:blipFill>
          <a:blip r:embed="rId2"/>
          <a:srcRect l="13188"/>
          <a:stretch>
            <a:fillRect/>
          </a:stretch>
        </p:blipFill>
        <p:spPr>
          <a:xfrm>
            <a:off x="-20788" y="0"/>
            <a:ext cx="9926789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44" name="Tableau 3"/>
          <p:cNvGraphicFramePr/>
          <p:nvPr>
            <p:extLst>
              <p:ext uri="{D42A27DB-BD31-4B8C-83A1-F6EECF244321}">
                <p14:modId xmlns:p14="http://schemas.microsoft.com/office/powerpoint/2010/main" val="2423113573"/>
              </p:ext>
            </p:extLst>
          </p:nvPr>
        </p:nvGraphicFramePr>
        <p:xfrm>
          <a:off x="-2" y="1180800"/>
          <a:ext cx="9926793" cy="495330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2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2977">
                  <a:extLst>
                    <a:ext uri="{9D8B030D-6E8A-4147-A177-3AD203B41FA5}">
                      <a16:colId xmlns:a16="http://schemas.microsoft.com/office/drawing/2014/main" val="189679572"/>
                    </a:ext>
                  </a:extLst>
                </a:gridCol>
              </a:tblGrid>
              <a:tr h="1297632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 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997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7138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39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7138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45" name="Image 31" descr="Imag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128" y="260607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Image 6" descr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7212" y="2473088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8" name="Image 7" descr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3389" y="249767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9" name="Image 8" descr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7149" y="2478252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Image 9" descr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811" y="258108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Image 11" descr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3211" y="258108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 12" descr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6657" y="2582168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 13" descr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8011" y="258108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999" y="434261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5706" y="434261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3389" y="436032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0022" y="436031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7758" y="436031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0225" y="436031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 33" descr="Imag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5032" y="436031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 34" descr="Imag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9838" y="436031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Image 35" descr="Imag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51962" y="4360318"/>
            <a:ext cx="732496" cy="73249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ZoneTexte 23">
            <a:extLst>
              <a:ext uri="{FF2B5EF4-FFF2-40B4-BE49-F238E27FC236}">
                <a16:creationId xmlns:a16="http://schemas.microsoft.com/office/drawing/2014/main" id="{AF868199-85DD-5D70-21C5-DF8636282096}"/>
              </a:ext>
            </a:extLst>
          </p:cNvPr>
          <p:cNvSpPr txBox="1"/>
          <p:nvPr/>
        </p:nvSpPr>
        <p:spPr>
          <a:xfrm>
            <a:off x="7883974" y="37630"/>
            <a:ext cx="2022026" cy="886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rPr dirty="0"/>
              <a:t>ETE</a:t>
            </a:r>
          </a:p>
        </p:txBody>
      </p:sp>
      <p:pic>
        <p:nvPicPr>
          <p:cNvPr id="3" name="Image 9" descr="Image 9">
            <a:extLst>
              <a:ext uri="{FF2B5EF4-FFF2-40B4-BE49-F238E27FC236}">
                <a16:creationId xmlns:a16="http://schemas.microsoft.com/office/drawing/2014/main" id="{1432DC62-E327-EA50-4530-4924825E3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57" y="2600913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30" descr="Image 30">
            <a:extLst>
              <a:ext uri="{FF2B5EF4-FFF2-40B4-BE49-F238E27FC236}">
                <a16:creationId xmlns:a16="http://schemas.microsoft.com/office/drawing/2014/main" id="{F66B5378-5452-8D51-14DA-56B6DD014C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188"/>
          <a:stretch>
            <a:fillRect/>
          </a:stretch>
        </p:blipFill>
        <p:spPr>
          <a:xfrm>
            <a:off x="-20787" y="0"/>
            <a:ext cx="3323128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Image 2" descr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2822" y="0"/>
            <a:ext cx="6674462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67" name="Tableau 3"/>
          <p:cNvGraphicFramePr/>
          <p:nvPr>
            <p:extLst>
              <p:ext uri="{D42A27DB-BD31-4B8C-83A1-F6EECF244321}">
                <p14:modId xmlns:p14="http://schemas.microsoft.com/office/powerpoint/2010/main" val="1739555342"/>
              </p:ext>
            </p:extLst>
          </p:nvPr>
        </p:nvGraphicFramePr>
        <p:xfrm>
          <a:off x="1" y="1180800"/>
          <a:ext cx="9977283" cy="4918878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8587">
                  <a:extLst>
                    <a:ext uri="{9D8B030D-6E8A-4147-A177-3AD203B41FA5}">
                      <a16:colId xmlns:a16="http://schemas.microsoft.com/office/drawing/2014/main" val="2370312105"/>
                    </a:ext>
                  </a:extLst>
                </a:gridCol>
              </a:tblGrid>
              <a:tr h="100151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lang="fr-FR" sz="25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SEPTEMBRE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lang="fr-FR" sz="25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518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1090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67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107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68" name="Image 34" descr="Imag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1599" y="2232000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Image 5" descr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7902" y="2306511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Image 39" descr="Image 3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19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Image 42" descr="Image 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19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 43" descr="Image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845" y="2190975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 44" descr="Image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0000" y="2232000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Image 45" descr="Imag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2135" y="2247160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Image 25" descr="Imag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75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ZoneTexte 21"/>
          <p:cNvSpPr txBox="1"/>
          <p:nvPr/>
        </p:nvSpPr>
        <p:spPr>
          <a:xfrm>
            <a:off x="4628984" y="37230"/>
            <a:ext cx="4328161" cy="886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rPr dirty="0"/>
              <a:t>AUTOMNE</a:t>
            </a:r>
          </a:p>
        </p:txBody>
      </p:sp>
      <p:pic>
        <p:nvPicPr>
          <p:cNvPr id="178" name="Image 23" descr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Image 24" descr="Imag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Image 27" descr="Imag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5896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Image 37" descr="Imag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 38" descr="Image 3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Image 41" descr="Image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Image 46" descr="Image 4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Image 47" descr="Image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Image 48" descr="Image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ZoneTexte 4"/>
          <p:cNvSpPr txBox="1"/>
          <p:nvPr/>
        </p:nvSpPr>
        <p:spPr>
          <a:xfrm>
            <a:off x="4457155" y="3928978"/>
            <a:ext cx="1194296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/>
            </a:lvl1pPr>
          </a:lstStyle>
          <a:p>
            <a:r>
              <a:rPr b="1" dirty="0"/>
              <a:t>AUTOMNE</a:t>
            </a:r>
          </a:p>
        </p:txBody>
      </p:sp>
      <p:pic>
        <p:nvPicPr>
          <p:cNvPr id="6" name="Image 2" descr="Image 2">
            <a:extLst>
              <a:ext uri="{FF2B5EF4-FFF2-40B4-BE49-F238E27FC236}">
                <a16:creationId xmlns:a16="http://schemas.microsoft.com/office/drawing/2014/main" id="{F8396433-539E-01D5-F5CD-2F76F6F694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51876" y="3066543"/>
            <a:ext cx="1053401" cy="9911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9" descr="Image 9">
            <a:extLst>
              <a:ext uri="{FF2B5EF4-FFF2-40B4-BE49-F238E27FC236}">
                <a16:creationId xmlns:a16="http://schemas.microsoft.com/office/drawing/2014/main" id="{C75EB176-1DD1-281A-5865-1C76E8A888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0599" y="2339998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Image 25" descr="Imag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88" y="0"/>
            <a:ext cx="9988572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9" name="Tableau 3"/>
          <p:cNvGraphicFramePr/>
          <p:nvPr>
            <p:extLst>
              <p:ext uri="{D42A27DB-BD31-4B8C-83A1-F6EECF244321}">
                <p14:modId xmlns:p14="http://schemas.microsoft.com/office/powerpoint/2010/main" val="2145700615"/>
              </p:ext>
            </p:extLst>
          </p:nvPr>
        </p:nvGraphicFramePr>
        <p:xfrm>
          <a:off x="-10474" y="1254542"/>
          <a:ext cx="9987757" cy="4918878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3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5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50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50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70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57019">
                  <a:extLst>
                    <a:ext uri="{9D8B030D-6E8A-4147-A177-3AD203B41FA5}">
                      <a16:colId xmlns:a16="http://schemas.microsoft.com/office/drawing/2014/main" val="329557012"/>
                    </a:ext>
                  </a:extLst>
                </a:gridCol>
              </a:tblGrid>
              <a:tr h="1032168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SEPTEM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32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157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05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1748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sz="1000"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90" name="Image 27" descr="Imag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3468" y="2526815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 28" descr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4311" y="2316001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2" name="Image 30" descr="Imag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0448" y="2350251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 31" descr="Imag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9090" y="2377792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Image 32" descr="Imag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1620" y="2465024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 33" descr="Imag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9648" y="249332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Image 34" descr="Imag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342" y="2420896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Image 35" descr="Imag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1848" y="2418816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Image 22" descr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999" y="4350825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5706" y="4350825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3389" y="4368536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0022" y="4368534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Image 36" descr="Image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7758" y="4368534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 37" descr="Image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0225" y="4368534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 38" descr="Imag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5032" y="4368534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Image 39" descr="Image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9838" y="4368534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Image 40" descr="Image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51962" y="4368533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9" descr="Image 9">
            <a:extLst>
              <a:ext uri="{FF2B5EF4-FFF2-40B4-BE49-F238E27FC236}">
                <a16:creationId xmlns:a16="http://schemas.microsoft.com/office/drawing/2014/main" id="{DA6B0C67-F80F-CDE7-1195-3F43BCB1A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022" y="2493327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Image 27" descr="Imag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572" y="0"/>
            <a:ext cx="9988572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10" name="Tableau 3"/>
          <p:cNvGraphicFramePr/>
          <p:nvPr>
            <p:extLst>
              <p:ext uri="{D42A27DB-BD31-4B8C-83A1-F6EECF244321}">
                <p14:modId xmlns:p14="http://schemas.microsoft.com/office/powerpoint/2010/main" val="3448745140"/>
              </p:ext>
            </p:extLst>
          </p:nvPr>
        </p:nvGraphicFramePr>
        <p:xfrm>
          <a:off x="-82572" y="1197733"/>
          <a:ext cx="9988569" cy="4908585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971189225"/>
                    </a:ext>
                  </a:extLst>
                </a:gridCol>
              </a:tblGrid>
              <a:tr h="1004534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8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9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15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06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463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87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463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11" name="Image 33" descr="Imag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9" y="2256375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Image 41" descr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628" y="2232000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Image 42" descr="Imag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809" y="223676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Image 43" descr="Image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9694" y="223866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Image 13" descr="Imag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357" y="2357539"/>
            <a:ext cx="952532" cy="643245"/>
          </a:xfrm>
          <a:prstGeom prst="rect">
            <a:avLst/>
          </a:prstGeom>
          <a:ln w="12700">
            <a:miter lim="400000"/>
          </a:ln>
        </p:spPr>
      </p:pic>
      <p:sp>
        <p:nvSpPr>
          <p:cNvPr id="218" name="ZoneTexte 23"/>
          <p:cNvSpPr txBox="1"/>
          <p:nvPr/>
        </p:nvSpPr>
        <p:spPr>
          <a:xfrm>
            <a:off x="5712119" y="44868"/>
            <a:ext cx="4169992" cy="886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219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Image 32" descr="Imag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Image 35" descr="Imag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Image 36" descr="Image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Image 37" descr="Imag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242" y="2340000"/>
            <a:ext cx="952532" cy="643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10" descr="Image 10">
            <a:extLst>
              <a:ext uri="{FF2B5EF4-FFF2-40B4-BE49-F238E27FC236}">
                <a16:creationId xmlns:a16="http://schemas.microsoft.com/office/drawing/2014/main" id="{8B08C1DB-38DF-81F9-42F2-AD79445ECE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1433" y="234542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 37" descr="Image 37">
            <a:extLst>
              <a:ext uri="{FF2B5EF4-FFF2-40B4-BE49-F238E27FC236}">
                <a16:creationId xmlns:a16="http://schemas.microsoft.com/office/drawing/2014/main" id="{F650E2B8-493E-797B-BD18-591CDE4C63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0008" y="2381023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 37" descr="Image 37">
            <a:extLst>
              <a:ext uri="{FF2B5EF4-FFF2-40B4-BE49-F238E27FC236}">
                <a16:creationId xmlns:a16="http://schemas.microsoft.com/office/drawing/2014/main" id="{318FDB38-BF76-EDF6-8193-520F9DD259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734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Image 34" descr="Imag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88" y="0"/>
            <a:ext cx="9988572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5" name="Tableau 3"/>
          <p:cNvGraphicFramePr/>
          <p:nvPr>
            <p:extLst>
              <p:ext uri="{D42A27DB-BD31-4B8C-83A1-F6EECF244321}">
                <p14:modId xmlns:p14="http://schemas.microsoft.com/office/powerpoint/2010/main" val="509936528"/>
              </p:ext>
            </p:extLst>
          </p:nvPr>
        </p:nvGraphicFramePr>
        <p:xfrm>
          <a:off x="6964" y="1199874"/>
          <a:ext cx="9970317" cy="48847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7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7813">
                  <a:extLst>
                    <a:ext uri="{9D8B030D-6E8A-4147-A177-3AD203B41FA5}">
                      <a16:colId xmlns:a16="http://schemas.microsoft.com/office/drawing/2014/main" val="3087246478"/>
                    </a:ext>
                  </a:extLst>
                </a:gridCol>
              </a:tblGrid>
              <a:tr h="99674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19</a:t>
                      </a:r>
                      <a:endParaRPr sz="2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>
                          <a:solidFill>
                            <a:schemeClr val="tx1"/>
                          </a:solidFill>
                        </a:rPr>
                        <a:t>24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6" name="Image 27" descr="Imag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7599" y="22319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 36" descr="Imag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6399" y="2231998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Image 37" descr="Imag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200" y="2231995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 38" descr="Imag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3999" y="223199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Image 39" descr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799" y="2231998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Image 40" descr="Imag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1599" y="223376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 41" descr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0400" y="2231998"/>
            <a:ext cx="772885" cy="792268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ZoneTexte 22"/>
          <p:cNvSpPr txBox="1"/>
          <p:nvPr/>
        </p:nvSpPr>
        <p:spPr>
          <a:xfrm>
            <a:off x="2723605" y="-1"/>
            <a:ext cx="4352692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104" name="Image 23" descr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Image 24" descr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Image 28" descr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Image 29" descr="Imag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Image 30" descr="Imag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9" name="Image 31" descr="Imag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0" name="Image 32" descr="Imag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1" name="Image 33" descr="Imag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Image 35" descr="Imag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 37" descr="Image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8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27" descr="Image 27">
            <a:extLst>
              <a:ext uri="{FF2B5EF4-FFF2-40B4-BE49-F238E27FC236}">
                <a16:creationId xmlns:a16="http://schemas.microsoft.com/office/drawing/2014/main" id="{FDFCA3BA-07E6-839A-F7BC-E05DE2DEC8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6543" y="2245248"/>
            <a:ext cx="772885" cy="79226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3362179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194</Words>
  <Application>Microsoft Office PowerPoint</Application>
  <PresentationFormat>Format A4 (210 x 297 mm)</PresentationFormat>
  <Paragraphs>169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Script cole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ECOLE</dc:creator>
  <cp:lastModifiedBy>Florence Mathias</cp:lastModifiedBy>
  <cp:revision>24</cp:revision>
  <dcterms:modified xsi:type="dcterms:W3CDTF">2026-06-25T08:57:02Z</dcterms:modified>
</cp:coreProperties>
</file>