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35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49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44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76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63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67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9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45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6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1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37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6D0111-278A-4E7A-9D13-250DCDEA3273}" type="datetimeFigureOut">
              <a:rPr lang="fr-FR" smtClean="0"/>
              <a:t>29/06/2026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698DCF-CB40-4659-8A30-52AFCD61A0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8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0" name="Tableau 3"/>
          <p:cNvGraphicFramePr/>
          <p:nvPr>
            <p:extLst>
              <p:ext uri="{D42A27DB-BD31-4B8C-83A1-F6EECF244321}">
                <p14:modId xmlns:p14="http://schemas.microsoft.com/office/powerpoint/2010/main" val="3166026428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/>
              <a:tblGrid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805224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6417689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387180653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12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13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15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FEVRIER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57" y="223805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675" y="2200109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ZoneTexte 25"/>
          <p:cNvSpPr txBox="1"/>
          <p:nvPr/>
        </p:nvSpPr>
        <p:spPr>
          <a:xfrm>
            <a:off x="3585753" y="-1"/>
            <a:ext cx="3694485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2" descr="Image 12">
            <a:extLst>
              <a:ext uri="{FF2B5EF4-FFF2-40B4-BE49-F238E27FC236}">
                <a16:creationId xmlns:a16="http://schemas.microsoft.com/office/drawing/2014/main" id="{C8E8CDFA-7F96-5FFF-6121-FAEA184E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42" y="233088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AA652BC7-113E-B18C-A07F-4FB3BB04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29" y="226118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2" descr="Image 12">
            <a:extLst>
              <a:ext uri="{FF2B5EF4-FFF2-40B4-BE49-F238E27FC236}">
                <a16:creationId xmlns:a16="http://schemas.microsoft.com/office/drawing/2014/main" id="{0AA2F344-8781-52B1-0FD1-F25AE1699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940" y="2330886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5CB10F90-5A5A-8C22-0832-829592AE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5" y="2261189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0" name="Tableau 3"/>
          <p:cNvGraphicFramePr/>
          <p:nvPr>
            <p:extLst>
              <p:ext uri="{D42A27DB-BD31-4B8C-83A1-F6EECF244321}">
                <p14:modId xmlns:p14="http://schemas.microsoft.com/office/powerpoint/2010/main" val="1842801500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/>
              <a:tblGrid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805224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6417689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38718065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90552949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41624976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19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20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22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FEVRIER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26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27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517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ZoneTexte 25"/>
          <p:cNvSpPr txBox="1"/>
          <p:nvPr/>
        </p:nvSpPr>
        <p:spPr>
          <a:xfrm>
            <a:off x="3585753" y="-1"/>
            <a:ext cx="3694485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AA652BC7-113E-B18C-A07F-4FB3BB04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677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5CB10F90-5A5A-8C22-0832-829592AE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71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4" descr="Image 4">
            <a:extLst>
              <a:ext uri="{FF2B5EF4-FFF2-40B4-BE49-F238E27FC236}">
                <a16:creationId xmlns:a16="http://schemas.microsoft.com/office/drawing/2014/main" id="{DD72177B-2A84-5314-8BC8-9F06F5350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57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4" descr="Image 4">
            <a:extLst>
              <a:ext uri="{FF2B5EF4-FFF2-40B4-BE49-F238E27FC236}">
                <a16:creationId xmlns:a16="http://schemas.microsoft.com/office/drawing/2014/main" id="{F60191B6-4B06-31F6-8619-EFAB2C2EB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351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 4" descr="Image 4">
            <a:extLst>
              <a:ext uri="{FF2B5EF4-FFF2-40B4-BE49-F238E27FC236}">
                <a16:creationId xmlns:a16="http://schemas.microsoft.com/office/drawing/2014/main" id="{0A9173C9-F270-494F-8FEB-F666D5D00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64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4" descr="Image 4">
            <a:extLst>
              <a:ext uri="{FF2B5EF4-FFF2-40B4-BE49-F238E27FC236}">
                <a16:creationId xmlns:a16="http://schemas.microsoft.com/office/drawing/2014/main" id="{8CF7DFA4-4F0C-CB51-9298-3962E7174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858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 4" descr="Image 4">
            <a:extLst>
              <a:ext uri="{FF2B5EF4-FFF2-40B4-BE49-F238E27FC236}">
                <a16:creationId xmlns:a16="http://schemas.microsoft.com/office/drawing/2014/main" id="{1B2D6772-82B4-2447-2B5F-630FC865D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30" y="2228836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8788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0" name="Tableau 3"/>
          <p:cNvGraphicFramePr/>
          <p:nvPr>
            <p:extLst>
              <p:ext uri="{D42A27DB-BD31-4B8C-83A1-F6EECF244321}">
                <p14:modId xmlns:p14="http://schemas.microsoft.com/office/powerpoint/2010/main" val="339185693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/>
              <a:tblGrid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7805224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6417689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38718065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90552949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41624976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6570423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05737869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FEVRIER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5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6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8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720" y="226645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84" y="2243225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ZoneTexte 25"/>
          <p:cNvSpPr txBox="1"/>
          <p:nvPr/>
        </p:nvSpPr>
        <p:spPr>
          <a:xfrm>
            <a:off x="3585753" y="-1"/>
            <a:ext cx="3694485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9" descr="Image 9">
            <a:extLst>
              <a:ext uri="{FF2B5EF4-FFF2-40B4-BE49-F238E27FC236}">
                <a16:creationId xmlns:a16="http://schemas.microsoft.com/office/drawing/2014/main" id="{CC86CCF9-6CAC-A50A-0937-26F8ADFA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176" y="2292506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8A88DB99-B583-5C24-1231-21218BA22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61" y="233494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4922C718-BE7F-8737-36AC-0F75592CC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829" y="234096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2" descr="Image 12">
            <a:extLst>
              <a:ext uri="{FF2B5EF4-FFF2-40B4-BE49-F238E27FC236}">
                <a16:creationId xmlns:a16="http://schemas.microsoft.com/office/drawing/2014/main" id="{C8E8CDFA-7F96-5FFF-6121-FAEA184E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857" y="231080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AA652BC7-113E-B18C-A07F-4FB3BB04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746" y="224214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2" descr="Image 12">
            <a:extLst>
              <a:ext uri="{FF2B5EF4-FFF2-40B4-BE49-F238E27FC236}">
                <a16:creationId xmlns:a16="http://schemas.microsoft.com/office/drawing/2014/main" id="{0AA2F344-8781-52B1-0FD1-F25AE1699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917" y="235032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5CB10F90-5A5A-8C22-0832-829592AE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2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885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906001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0" name="Tableau 3"/>
          <p:cNvGraphicFramePr/>
          <p:nvPr>
            <p:extLst>
              <p:ext uri="{D42A27DB-BD31-4B8C-83A1-F6EECF244321}">
                <p14:modId xmlns:p14="http://schemas.microsoft.com/office/powerpoint/2010/main" val="370111125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/>
              <a:tblGrid>
                <a:gridCol w="1100667">
                  <a:extLst>
                    <a:ext uri="{9D8B030D-6E8A-4147-A177-3AD203B41FA5}">
                      <a16:colId xmlns:a16="http://schemas.microsoft.com/office/drawing/2014/main" val="27805224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86417689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38718065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90552949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41624976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6570423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0573786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98139617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771264783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12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13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15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720" y="226645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84" y="2243225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ZoneTexte 25"/>
          <p:cNvSpPr txBox="1"/>
          <p:nvPr/>
        </p:nvSpPr>
        <p:spPr>
          <a:xfrm>
            <a:off x="3585753" y="-1"/>
            <a:ext cx="3694485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9" descr="Image 9">
            <a:extLst>
              <a:ext uri="{FF2B5EF4-FFF2-40B4-BE49-F238E27FC236}">
                <a16:creationId xmlns:a16="http://schemas.microsoft.com/office/drawing/2014/main" id="{CC86CCF9-6CAC-A50A-0937-26F8ADFA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176" y="2292506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8A88DB99-B583-5C24-1231-21218BA22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61" y="233494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4922C718-BE7F-8737-36AC-0F75592CC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5829" y="234096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2" descr="Image 12">
            <a:extLst>
              <a:ext uri="{FF2B5EF4-FFF2-40B4-BE49-F238E27FC236}">
                <a16:creationId xmlns:a16="http://schemas.microsoft.com/office/drawing/2014/main" id="{C8E8CDFA-7F96-5FFF-6121-FAEA184E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857" y="231080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AA652BC7-113E-B18C-A07F-4FB3BB04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746" y="224214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2" descr="Image 12">
            <a:extLst>
              <a:ext uri="{FF2B5EF4-FFF2-40B4-BE49-F238E27FC236}">
                <a16:creationId xmlns:a16="http://schemas.microsoft.com/office/drawing/2014/main" id="{0AA2F344-8781-52B1-0FD1-F25AE1699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917" y="235032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4" descr="Image 4">
            <a:extLst>
              <a:ext uri="{FF2B5EF4-FFF2-40B4-BE49-F238E27FC236}">
                <a16:creationId xmlns:a16="http://schemas.microsoft.com/office/drawing/2014/main" id="{5CB10F90-5A5A-8C22-0832-829592AE0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2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3451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C0258833-FC12-899D-CB6B-BB4A108C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938" y="0"/>
            <a:ext cx="660606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3301052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0" name="Tableau 3"/>
          <p:cNvGraphicFramePr/>
          <p:nvPr>
            <p:extLst>
              <p:ext uri="{D42A27DB-BD31-4B8C-83A1-F6EECF244321}">
                <p14:modId xmlns:p14="http://schemas.microsoft.com/office/powerpoint/2010/main" val="199852777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/>
              <a:tblGrid>
                <a:gridCol w="1100667">
                  <a:extLst>
                    <a:ext uri="{9D8B030D-6E8A-4147-A177-3AD203B41FA5}">
                      <a16:colId xmlns:a16="http://schemas.microsoft.com/office/drawing/2014/main" val="338718065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90552949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41624976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6570423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0573786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98139617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77126478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25581234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989155290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19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20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22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26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1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720" y="226645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221" y="2259403"/>
            <a:ext cx="772885" cy="792268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ZoneTexte 25"/>
          <p:cNvSpPr txBox="1"/>
          <p:nvPr/>
        </p:nvSpPr>
        <p:spPr>
          <a:xfrm>
            <a:off x="385353" y="-39791"/>
            <a:ext cx="3694485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rPr dirty="0"/>
              <a:t>HIVER</a:t>
            </a:r>
          </a:p>
        </p:txBody>
      </p:sp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9" descr="Image 9">
            <a:extLst>
              <a:ext uri="{FF2B5EF4-FFF2-40B4-BE49-F238E27FC236}">
                <a16:creationId xmlns:a16="http://schemas.microsoft.com/office/drawing/2014/main" id="{CC86CCF9-6CAC-A50A-0937-26F8ADFA0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176" y="2292506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8A88DB99-B583-5C24-1231-21218BA22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61" y="233494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11" descr="Image 11">
            <a:extLst>
              <a:ext uri="{FF2B5EF4-FFF2-40B4-BE49-F238E27FC236}">
                <a16:creationId xmlns:a16="http://schemas.microsoft.com/office/drawing/2014/main" id="{4922C718-BE7F-8737-36AC-0F75592CC9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829" y="234096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2" descr="Image 12">
            <a:extLst>
              <a:ext uri="{FF2B5EF4-FFF2-40B4-BE49-F238E27FC236}">
                <a16:creationId xmlns:a16="http://schemas.microsoft.com/office/drawing/2014/main" id="{C8E8CDFA-7F96-5FFF-6121-FAEA184E3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857" y="231080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AA652BC7-113E-B18C-A07F-4FB3BB041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746" y="224214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 12" descr="Image 12">
            <a:extLst>
              <a:ext uri="{FF2B5EF4-FFF2-40B4-BE49-F238E27FC236}">
                <a16:creationId xmlns:a16="http://schemas.microsoft.com/office/drawing/2014/main" id="{0AA2F344-8781-52B1-0FD1-F25AE1699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8271" y="233494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12" descr="Image 12">
            <a:extLst>
              <a:ext uri="{FF2B5EF4-FFF2-40B4-BE49-F238E27FC236}">
                <a16:creationId xmlns:a16="http://schemas.microsoft.com/office/drawing/2014/main" id="{5C473F2C-A37A-2432-568D-EFAC2B0A2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72" y="2339501"/>
            <a:ext cx="952532" cy="64324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A21118E8-CE8D-1967-F1C5-73D7F484BBB3}"/>
              </a:ext>
            </a:extLst>
          </p:cNvPr>
          <p:cNvSpPr txBox="1"/>
          <p:nvPr/>
        </p:nvSpPr>
        <p:spPr>
          <a:xfrm>
            <a:off x="5295045" y="38493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</p:spTree>
    <p:extLst>
      <p:ext uri="{BB962C8B-B14F-4D97-AF65-F5344CB8AC3E}">
        <p14:creationId xmlns:p14="http://schemas.microsoft.com/office/powerpoint/2010/main" val="27825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" descr="Image 1">
            <a:extLst>
              <a:ext uri="{FF2B5EF4-FFF2-40B4-BE49-F238E27FC236}">
                <a16:creationId xmlns:a16="http://schemas.microsoft.com/office/drawing/2014/main" id="{D306E1DC-E347-8A8C-D123-91DBD0BD9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99302DA9-A821-7169-4992-06381AE64457}"/>
              </a:ext>
            </a:extLst>
          </p:cNvPr>
          <p:cNvSpPr txBox="1"/>
          <p:nvPr/>
        </p:nvSpPr>
        <p:spPr>
          <a:xfrm>
            <a:off x="3073353" y="-1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210" name="Tableau 3"/>
          <p:cNvGraphicFramePr/>
          <p:nvPr>
            <p:extLst>
              <p:ext uri="{D42A27DB-BD31-4B8C-83A1-F6EECF244321}">
                <p14:modId xmlns:p14="http://schemas.microsoft.com/office/powerpoint/2010/main" val="3254195214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/>
              <a:tblGrid>
                <a:gridCol w="1100667">
                  <a:extLst>
                    <a:ext uri="{9D8B030D-6E8A-4147-A177-3AD203B41FA5}">
                      <a16:colId xmlns:a16="http://schemas.microsoft.com/office/drawing/2014/main" val="1416249768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6570423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80573786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98139617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177126478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25581234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98915529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4039879499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3495384234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27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29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2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3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152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" y="2239060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9" descr="Image 9">
            <a:extLst>
              <a:ext uri="{FF2B5EF4-FFF2-40B4-BE49-F238E27FC236}">
                <a16:creationId xmlns:a16="http://schemas.microsoft.com/office/drawing/2014/main" id="{CC86CCF9-6CAC-A50A-0937-26F8ADFA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6205" y="233494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8A88DB99-B583-5C24-1231-21218BA22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761" y="2334941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2" descr="Image 12">
            <a:extLst>
              <a:ext uri="{FF2B5EF4-FFF2-40B4-BE49-F238E27FC236}">
                <a16:creationId xmlns:a16="http://schemas.microsoft.com/office/drawing/2014/main" id="{C8E8CDFA-7F96-5FFF-6121-FAEA184E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230" y="2322352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4" descr="Image 4">
            <a:extLst>
              <a:ext uri="{FF2B5EF4-FFF2-40B4-BE49-F238E27FC236}">
                <a16:creationId xmlns:a16="http://schemas.microsoft.com/office/drawing/2014/main" id="{AA652BC7-113E-B18C-A07F-4FB3BB04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86" y="222180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12" descr="Image 12">
            <a:extLst>
              <a:ext uri="{FF2B5EF4-FFF2-40B4-BE49-F238E27FC236}">
                <a16:creationId xmlns:a16="http://schemas.microsoft.com/office/drawing/2014/main" id="{5C473F2C-A37A-2432-568D-EFAC2B0A2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853" y="2296313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7" descr="Image 7">
            <a:extLst>
              <a:ext uri="{FF2B5EF4-FFF2-40B4-BE49-F238E27FC236}">
                <a16:creationId xmlns:a16="http://schemas.microsoft.com/office/drawing/2014/main" id="{62A19CDE-253F-5332-D943-8F3A94FB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056" y="222180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4" descr="Image 4">
            <a:extLst>
              <a:ext uri="{FF2B5EF4-FFF2-40B4-BE49-F238E27FC236}">
                <a16:creationId xmlns:a16="http://schemas.microsoft.com/office/drawing/2014/main" id="{91096174-DCAB-A534-7D3E-AC36938A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7581" y="220454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390E17-F030-EA01-0AF7-26D8A6ABF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449" y="3191106"/>
            <a:ext cx="952532" cy="101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8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Image 1">
            <a:extLst>
              <a:ext uri="{FF2B5EF4-FFF2-40B4-BE49-F238E27FC236}">
                <a16:creationId xmlns:a16="http://schemas.microsoft.com/office/drawing/2014/main" id="{046B65CD-FE4E-F6F3-7F82-F52A38DB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BC121138-8575-BA08-47F1-263EDAB865FF}"/>
              </a:ext>
            </a:extLst>
          </p:cNvPr>
          <p:cNvSpPr txBox="1"/>
          <p:nvPr/>
        </p:nvSpPr>
        <p:spPr>
          <a:xfrm>
            <a:off x="3073353" y="-1"/>
            <a:ext cx="4097050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210" name="Tableau 3"/>
          <p:cNvGraphicFramePr/>
          <p:nvPr>
            <p:extLst>
              <p:ext uri="{D42A27DB-BD31-4B8C-83A1-F6EECF244321}">
                <p14:modId xmlns:p14="http://schemas.microsoft.com/office/powerpoint/2010/main" val="740367535"/>
              </p:ext>
            </p:extLst>
          </p:nvPr>
        </p:nvGraphicFramePr>
        <p:xfrm>
          <a:off x="-1" y="1180800"/>
          <a:ext cx="9919692" cy="4896024"/>
        </p:xfrm>
        <a:graphic>
          <a:graphicData uri="http://schemas.openxmlformats.org/drawingml/2006/table">
            <a:tbl>
              <a:tblPr firstRow="1" bandRow="1"/>
              <a:tblGrid>
                <a:gridCol w="1102188">
                  <a:extLst>
                    <a:ext uri="{9D8B030D-6E8A-4147-A177-3AD203B41FA5}">
                      <a16:colId xmlns:a16="http://schemas.microsoft.com/office/drawing/2014/main" val="2805737869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981396177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1771264783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3255812345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2989155290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4039879499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3495384234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1381706721"/>
                    </a:ext>
                  </a:extLst>
                </a:gridCol>
                <a:gridCol w="1102188">
                  <a:extLst>
                    <a:ext uri="{9D8B030D-6E8A-4147-A177-3AD203B41FA5}">
                      <a16:colId xmlns:a16="http://schemas.microsoft.com/office/drawing/2014/main" val="162632825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5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MERCREDI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JEUDI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VENDREDI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9</a:t>
                      </a: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SAMEDI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10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DIMANCHE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LUNDI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="0" i="0" u="none" strike="noStrike" cap="none" spc="0" baseline="0" dirty="0">
                          <a:solidFill>
                            <a:schemeClr val="tx1"/>
                          </a:solidFill>
                          <a:uFillTx/>
                          <a:latin typeface="Script cole"/>
                          <a:sym typeface="Calibri"/>
                        </a:rPr>
                        <a:t>12</a:t>
                      </a:r>
                      <a:endParaRPr sz="25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Script cole"/>
                        <a:sym typeface="Calibri"/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MARDI 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AVRIL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963" y="223544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9" descr="Image 9">
            <a:extLst>
              <a:ext uri="{FF2B5EF4-FFF2-40B4-BE49-F238E27FC236}">
                <a16:creationId xmlns:a16="http://schemas.microsoft.com/office/drawing/2014/main" id="{CC86CCF9-6CAC-A50A-0937-26F8ADFA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948" y="237068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10" descr="Image 10">
            <a:extLst>
              <a:ext uri="{FF2B5EF4-FFF2-40B4-BE49-F238E27FC236}">
                <a16:creationId xmlns:a16="http://schemas.microsoft.com/office/drawing/2014/main" id="{8A88DB99-B583-5C24-1231-21218BA22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504" y="237068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12" descr="Image 12">
            <a:extLst>
              <a:ext uri="{FF2B5EF4-FFF2-40B4-BE49-F238E27FC236}">
                <a16:creationId xmlns:a16="http://schemas.microsoft.com/office/drawing/2014/main" id="{C8E8CDFA-7F96-5FFF-6121-FAEA184E3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390" y="233088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12" descr="Image 12">
            <a:extLst>
              <a:ext uri="{FF2B5EF4-FFF2-40B4-BE49-F238E27FC236}">
                <a16:creationId xmlns:a16="http://schemas.microsoft.com/office/drawing/2014/main" id="{5C473F2C-A37A-2432-568D-EFAC2B0A2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013" y="230484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7" descr="Image 7">
            <a:extLst>
              <a:ext uri="{FF2B5EF4-FFF2-40B4-BE49-F238E27FC236}">
                <a16:creationId xmlns:a16="http://schemas.microsoft.com/office/drawing/2014/main" id="{62A19CDE-253F-5332-D943-8F3A94FBC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684" y="222145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4" descr="Image 4">
            <a:extLst>
              <a:ext uri="{FF2B5EF4-FFF2-40B4-BE49-F238E27FC236}">
                <a16:creationId xmlns:a16="http://schemas.microsoft.com/office/drawing/2014/main" id="{91096174-DCAB-A534-7D3E-AC36938A5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856" y="2219964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 7" descr="Image 7">
            <a:extLst>
              <a:ext uri="{FF2B5EF4-FFF2-40B4-BE49-F238E27FC236}">
                <a16:creationId xmlns:a16="http://schemas.microsoft.com/office/drawing/2014/main" id="{8B4AEE03-000B-62D2-EE56-BCF933221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930" y="2228648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 4" descr="Image 4">
            <a:extLst>
              <a:ext uri="{FF2B5EF4-FFF2-40B4-BE49-F238E27FC236}">
                <a16:creationId xmlns:a16="http://schemas.microsoft.com/office/drawing/2014/main" id="{8E61E3A6-C09A-2004-47FA-EA268D3DA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102" y="2246210"/>
            <a:ext cx="772885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16834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197</Words>
  <Application>Microsoft Office PowerPoint</Application>
  <PresentationFormat>Format A4 (210 x 297 mm)</PresentationFormat>
  <Paragraphs>197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Script cole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Florence Mathias</dc:creator>
  <cp:lastModifiedBy>Florence Mathias</cp:lastModifiedBy>
  <cp:revision>2</cp:revision>
  <dcterms:created xsi:type="dcterms:W3CDTF">2026-06-29T18:55:43Z</dcterms:created>
  <dcterms:modified xsi:type="dcterms:W3CDTF">2026-06-29T19:16:47Z</dcterms:modified>
</cp:coreProperties>
</file>