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AE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3"/>
    <p:restoredTop sz="94585"/>
  </p:normalViewPr>
  <p:slideViewPr>
    <p:cSldViewPr snapToGrid="0">
      <p:cViewPr varScale="1">
        <p:scale>
          <a:sx n="65" d="100"/>
          <a:sy n="65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10.tif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ZoneTexte 3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11" name="Tableau 4"/>
          <p:cNvGraphicFramePr/>
          <p:nvPr>
            <p:extLst>
              <p:ext uri="{D42A27DB-BD31-4B8C-83A1-F6EECF244321}">
                <p14:modId xmlns:p14="http://schemas.microsoft.com/office/powerpoint/2010/main" val="1578097232"/>
              </p:ext>
            </p:extLst>
          </p:nvPr>
        </p:nvGraphicFramePr>
        <p:xfrm>
          <a:off x="0" y="1187845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35" y="226836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8" descr="Image 8">
            <a:extLst>
              <a:ext uri="{FF2B5EF4-FFF2-40B4-BE49-F238E27FC236}">
                <a16:creationId xmlns:a16="http://schemas.microsoft.com/office/drawing/2014/main" id="{645CEDD0-F7D8-D4C5-1EA2-C1BDA580A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591" y="2225039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41" descr="Image 41">
            <a:extLst>
              <a:ext uri="{FF2B5EF4-FFF2-40B4-BE49-F238E27FC236}">
                <a16:creationId xmlns:a16="http://schemas.microsoft.com/office/drawing/2014/main" id="{1466DF8F-D723-C86B-010E-C9451E00D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3153221"/>
            <a:ext cx="772885" cy="8257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6DD8923-B5AB-5BBA-F212-646C5C1BFB1E}"/>
              </a:ext>
            </a:extLst>
          </p:cNvPr>
          <p:cNvSpPr txBox="1"/>
          <p:nvPr/>
        </p:nvSpPr>
        <p:spPr>
          <a:xfrm>
            <a:off x="0" y="3912442"/>
            <a:ext cx="10421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PÄQUES</a:t>
            </a:r>
          </a:p>
        </p:txBody>
      </p:sp>
      <p:pic>
        <p:nvPicPr>
          <p:cNvPr id="8" name="Image 7" descr="Image 7">
            <a:extLst>
              <a:ext uri="{FF2B5EF4-FFF2-40B4-BE49-F238E27FC236}">
                <a16:creationId xmlns:a16="http://schemas.microsoft.com/office/drawing/2014/main" id="{3C98D0A3-6EF8-1188-C66D-50EBB0068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27" y="224151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8" descr="Image 8">
            <a:extLst>
              <a:ext uri="{FF2B5EF4-FFF2-40B4-BE49-F238E27FC236}">
                <a16:creationId xmlns:a16="http://schemas.microsoft.com/office/drawing/2014/main" id="{705E2C10-60EA-819C-E9F4-A864B817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19" y="2223756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9" descr="Image 7">
            <a:extLst>
              <a:ext uri="{FF2B5EF4-FFF2-40B4-BE49-F238E27FC236}">
                <a16:creationId xmlns:a16="http://schemas.microsoft.com/office/drawing/2014/main" id="{27899556-3BEF-54F7-7E1A-FDFFF1B4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57" y="22480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8">
            <a:extLst>
              <a:ext uri="{FF2B5EF4-FFF2-40B4-BE49-F238E27FC236}">
                <a16:creationId xmlns:a16="http://schemas.microsoft.com/office/drawing/2014/main" id="{B83897D8-288F-8CBD-69AA-7A5FD442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49" y="2230332"/>
            <a:ext cx="772884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278" name="Tableau 3"/>
          <p:cNvGraphicFramePr/>
          <p:nvPr>
            <p:extLst>
              <p:ext uri="{D42A27DB-BD31-4B8C-83A1-F6EECF244321}">
                <p14:modId xmlns:p14="http://schemas.microsoft.com/office/powerpoint/2010/main" val="1516572701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JEUDI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26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ysClr val="windowText" lastClr="000000"/>
                          </a:solidFill>
                        </a:rPr>
                        <a:t>28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29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  <a:endParaRPr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MERCREDI 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 24" descr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95014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31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06" y="22887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175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50" y="22887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29" descr="Image 29">
            <a:extLst>
              <a:ext uri="{FF2B5EF4-FFF2-40B4-BE49-F238E27FC236}">
                <a16:creationId xmlns:a16="http://schemas.microsoft.com/office/drawing/2014/main" id="{F4730AF8-E6F2-0D5C-0123-21B6A88C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40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00" name="Tableau 3"/>
          <p:cNvGraphicFramePr/>
          <p:nvPr>
            <p:extLst>
              <p:ext uri="{D42A27DB-BD31-4B8C-83A1-F6EECF244321}">
                <p14:modId xmlns:p14="http://schemas.microsoft.com/office/powerpoint/2010/main" val="231480744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1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96" name="Tableau 4"/>
          <p:cNvGraphicFramePr/>
          <p:nvPr>
            <p:extLst>
              <p:ext uri="{D42A27DB-BD31-4B8C-83A1-F6EECF244321}">
                <p14:modId xmlns:p14="http://schemas.microsoft.com/office/powerpoint/2010/main" val="1674717830"/>
              </p:ext>
            </p:extLst>
          </p:nvPr>
        </p:nvGraphicFramePr>
        <p:xfrm>
          <a:off x="-8284" y="1078991"/>
          <a:ext cx="9906003" cy="491619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8166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506101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13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762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743" y="21524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8" descr="Image 8">
            <a:extLst>
              <a:ext uri="{FF2B5EF4-FFF2-40B4-BE49-F238E27FC236}">
                <a16:creationId xmlns:a16="http://schemas.microsoft.com/office/drawing/2014/main" id="{A9A00486-6237-EA16-77C0-CF0CEF84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60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8" descr="Image 8">
            <a:extLst>
              <a:ext uri="{FF2B5EF4-FFF2-40B4-BE49-F238E27FC236}">
                <a16:creationId xmlns:a16="http://schemas.microsoft.com/office/drawing/2014/main" id="{BA00FE8E-DC24-FC17-672F-F8E5E99C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41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8" descr="Image 8">
            <a:extLst>
              <a:ext uri="{FF2B5EF4-FFF2-40B4-BE49-F238E27FC236}">
                <a16:creationId xmlns:a16="http://schemas.microsoft.com/office/drawing/2014/main" id="{1BABC728-7834-A9FC-FA94-94CE7CBF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1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1" descr="Image 11">
            <a:extLst>
              <a:ext uri="{FF2B5EF4-FFF2-40B4-BE49-F238E27FC236}">
                <a16:creationId xmlns:a16="http://schemas.microsoft.com/office/drawing/2014/main" id="{BD4D471B-EEDA-1F59-C288-54F0B0B49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240" y="2267572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1" descr="Image 11">
            <a:extLst>
              <a:ext uri="{FF2B5EF4-FFF2-40B4-BE49-F238E27FC236}">
                <a16:creationId xmlns:a16="http://schemas.microsoft.com/office/drawing/2014/main" id="{E0A3732E-0F35-AE74-8187-C2DA40C35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046" y="229194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11" descr="Image 11">
            <a:extLst>
              <a:ext uri="{FF2B5EF4-FFF2-40B4-BE49-F238E27FC236}">
                <a16:creationId xmlns:a16="http://schemas.microsoft.com/office/drawing/2014/main" id="{E614199D-D386-8846-5B0B-57A1DCB0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975" y="2250905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74666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2"/>
          <p:cNvGraphicFramePr/>
          <p:nvPr>
            <p:extLst>
              <p:ext uri="{D42A27DB-BD31-4B8C-83A1-F6EECF244321}">
                <p14:modId xmlns:p14="http://schemas.microsoft.com/office/powerpoint/2010/main" val="689623664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65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8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258" y="497977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ZoneTexte 24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124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856" y="3174501"/>
            <a:ext cx="1161159" cy="1014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39" descr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4" descr="Image 4">
            <a:extLst>
              <a:ext uri="{FF2B5EF4-FFF2-40B4-BE49-F238E27FC236}">
                <a16:creationId xmlns:a16="http://schemas.microsoft.com/office/drawing/2014/main" id="{0DE74E60-9838-88BC-DBCE-DBB11C5A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800" y="223664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1" descr="Image 11">
            <a:extLst>
              <a:ext uri="{FF2B5EF4-FFF2-40B4-BE49-F238E27FC236}">
                <a16:creationId xmlns:a16="http://schemas.microsoft.com/office/drawing/2014/main" id="{5E6F25C1-C390-E0E9-006C-2FB21A0E7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891" y="2385672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1" descr="Image 11">
            <a:extLst>
              <a:ext uri="{FF2B5EF4-FFF2-40B4-BE49-F238E27FC236}">
                <a16:creationId xmlns:a16="http://schemas.microsoft.com/office/drawing/2014/main" id="{0045EC63-9730-C347-6BFE-0A7E6FCE1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534" y="236208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1" descr="Image 11">
            <a:extLst>
              <a:ext uri="{FF2B5EF4-FFF2-40B4-BE49-F238E27FC236}">
                <a16:creationId xmlns:a16="http://schemas.microsoft.com/office/drawing/2014/main" id="{025993D0-EFD3-6B23-5491-4FE2ED8C6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777" y="2353235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1" descr="Image 11">
            <a:extLst>
              <a:ext uri="{FF2B5EF4-FFF2-40B4-BE49-F238E27FC236}">
                <a16:creationId xmlns:a16="http://schemas.microsoft.com/office/drawing/2014/main" id="{28A68A13-75F4-95A8-2176-F57A558AA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9" y="2350255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11" descr="Image 11">
            <a:extLst>
              <a:ext uri="{FF2B5EF4-FFF2-40B4-BE49-F238E27FC236}">
                <a16:creationId xmlns:a16="http://schemas.microsoft.com/office/drawing/2014/main" id="{86814AA8-EAFC-15D7-9D33-5C021B391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649" y="2356563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11" descr="Image 11">
            <a:extLst>
              <a:ext uri="{FF2B5EF4-FFF2-40B4-BE49-F238E27FC236}">
                <a16:creationId xmlns:a16="http://schemas.microsoft.com/office/drawing/2014/main" id="{50269979-E771-5DB1-A215-791C9D1E4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777" y="2311160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41" name="Tableau 3"/>
          <p:cNvGraphicFramePr/>
          <p:nvPr>
            <p:extLst>
              <p:ext uri="{D42A27DB-BD31-4B8C-83A1-F6EECF244321}">
                <p14:modId xmlns:p14="http://schemas.microsoft.com/office/powerpoint/2010/main" val="303952146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 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2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398" y="505402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13" descr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918" y="3187781"/>
            <a:ext cx="966847" cy="998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866" y="2385673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4" descr="Image 14">
            <a:extLst>
              <a:ext uri="{FF2B5EF4-FFF2-40B4-BE49-F238E27FC236}">
                <a16:creationId xmlns:a16="http://schemas.microsoft.com/office/drawing/2014/main" id="{4C53D55B-234F-D45B-F5E3-15A0E166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20" y="2236650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1" descr="Image 11">
            <a:extLst>
              <a:ext uri="{FF2B5EF4-FFF2-40B4-BE49-F238E27FC236}">
                <a16:creationId xmlns:a16="http://schemas.microsoft.com/office/drawing/2014/main" id="{51E1F199-682A-5542-BC61-423118A77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977" y="2385673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3"/>
          <p:cNvSpPr txBox="1"/>
          <p:nvPr/>
        </p:nvSpPr>
        <p:spPr>
          <a:xfrm>
            <a:off x="3073353" y="-1"/>
            <a:ext cx="40970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64" name="Tableau 4"/>
          <p:cNvGraphicFramePr/>
          <p:nvPr>
            <p:extLst>
              <p:ext uri="{D42A27DB-BD31-4B8C-83A1-F6EECF244321}">
                <p14:modId xmlns:p14="http://schemas.microsoft.com/office/powerpoint/2010/main" val="3137518230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5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12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6" descr="Image 6">
            <a:extLst>
              <a:ext uri="{FF2B5EF4-FFF2-40B4-BE49-F238E27FC236}">
                <a16:creationId xmlns:a16="http://schemas.microsoft.com/office/drawing/2014/main" id="{4A1EB65E-30EC-CEE9-3BD3-BD9C8695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597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1" descr="Image 11">
            <a:extLst>
              <a:ext uri="{FF2B5EF4-FFF2-40B4-BE49-F238E27FC236}">
                <a16:creationId xmlns:a16="http://schemas.microsoft.com/office/drawing/2014/main" id="{063C0D9B-59EA-540E-FA81-DD8B71B3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226" y="512012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1" descr="Image 11">
            <a:extLst>
              <a:ext uri="{FF2B5EF4-FFF2-40B4-BE49-F238E27FC236}">
                <a16:creationId xmlns:a16="http://schemas.microsoft.com/office/drawing/2014/main" id="{43EF64C4-857B-46A1-17DC-B4CA5C4B2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330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 descr="Image 11">
            <a:extLst>
              <a:ext uri="{FF2B5EF4-FFF2-40B4-BE49-F238E27FC236}">
                <a16:creationId xmlns:a16="http://schemas.microsoft.com/office/drawing/2014/main" id="{732D936C-F9CD-9792-3812-5D164C95A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95" y="2202441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86" name="Tableau 3"/>
          <p:cNvGraphicFramePr/>
          <p:nvPr>
            <p:extLst>
              <p:ext uri="{D42A27DB-BD31-4B8C-83A1-F6EECF244321}">
                <p14:modId xmlns:p14="http://schemas.microsoft.com/office/powerpoint/2010/main" val="137003155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7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7" y="512102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64" y="501635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37" y="227131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712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70" y="226548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0" descr="Image 10">
            <a:extLst>
              <a:ext uri="{FF2B5EF4-FFF2-40B4-BE49-F238E27FC236}">
                <a16:creationId xmlns:a16="http://schemas.microsoft.com/office/drawing/2014/main" id="{DC6A1542-FE49-4C72-0F94-8B33303AB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174" y="231317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0" descr="Image 10">
            <a:extLst>
              <a:ext uri="{FF2B5EF4-FFF2-40B4-BE49-F238E27FC236}">
                <a16:creationId xmlns:a16="http://schemas.microsoft.com/office/drawing/2014/main" id="{F811E6C9-5C46-6269-0642-22ADF2A9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08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0" descr="Image 10">
            <a:extLst>
              <a:ext uri="{FF2B5EF4-FFF2-40B4-BE49-F238E27FC236}">
                <a16:creationId xmlns:a16="http://schemas.microsoft.com/office/drawing/2014/main" id="{853C95A9-770C-8F6A-FA55-69E466878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9" y="2324543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08" name="Tableau 3"/>
          <p:cNvGraphicFramePr/>
          <p:nvPr>
            <p:extLst>
              <p:ext uri="{D42A27DB-BD31-4B8C-83A1-F6EECF244321}">
                <p14:modId xmlns:p14="http://schemas.microsoft.com/office/powerpoint/2010/main" val="256553558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29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31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JEUDI 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0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451" y="501635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000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845" y="231730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0" descr="Image 10">
            <a:extLst>
              <a:ext uri="{FF2B5EF4-FFF2-40B4-BE49-F238E27FC236}">
                <a16:creationId xmlns:a16="http://schemas.microsoft.com/office/drawing/2014/main" id="{D766D456-5FE8-5556-68B2-2EF1CF121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7" y="233088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0" descr="Image 10">
            <a:extLst>
              <a:ext uri="{FF2B5EF4-FFF2-40B4-BE49-F238E27FC236}">
                <a16:creationId xmlns:a16="http://schemas.microsoft.com/office/drawing/2014/main" id="{0D98F2B6-3485-134F-863D-134BB86F6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51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884504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miter lim="400000"/>
          </a:ln>
        </p:spPr>
      </p:pic>
      <p:graphicFrame>
        <p:nvGraphicFramePr>
          <p:cNvPr id="230" name="Tableau 3"/>
          <p:cNvGraphicFramePr/>
          <p:nvPr>
            <p:extLst>
              <p:ext uri="{D42A27DB-BD31-4B8C-83A1-F6EECF244321}">
                <p14:modId xmlns:p14="http://schemas.microsoft.com/office/powerpoint/2010/main" val="3509782945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1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 6" descr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501635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8" descr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9" descr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 12" descr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 13" descr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ZoneTexte 24"/>
          <p:cNvSpPr txBox="1"/>
          <p:nvPr/>
        </p:nvSpPr>
        <p:spPr>
          <a:xfrm>
            <a:off x="148067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244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28" descr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29" descr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30" descr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32" descr="Imag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33" descr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34" descr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35" descr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6" descr="Image 6">
            <a:extLst>
              <a:ext uri="{FF2B5EF4-FFF2-40B4-BE49-F238E27FC236}">
                <a16:creationId xmlns:a16="http://schemas.microsoft.com/office/drawing/2014/main" id="{32D15263-16F3-2B58-8D0B-80301E8BD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230" y="2342264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6" descr="Image 6">
            <a:extLst>
              <a:ext uri="{FF2B5EF4-FFF2-40B4-BE49-F238E27FC236}">
                <a16:creationId xmlns:a16="http://schemas.microsoft.com/office/drawing/2014/main" id="{43736F92-936E-6C2A-64A9-42AEEC194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030" y="2368602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CFA3F1E4-67C2-0C6C-CFE8-C1A76194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" b="-1489"/>
          <a:stretch>
            <a:fillRect/>
          </a:stretch>
        </p:blipFill>
        <p:spPr>
          <a:xfrm>
            <a:off x="13216" y="0"/>
            <a:ext cx="5505551" cy="6972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miter lim="400000"/>
          </a:ln>
        </p:spPr>
      </p:pic>
      <p:pic>
        <p:nvPicPr>
          <p:cNvPr id="254" name="Image 1" descr="Image 1"/>
          <p:cNvPicPr>
            <a:picLocks noChangeAspect="1"/>
          </p:cNvPicPr>
          <p:nvPr/>
        </p:nvPicPr>
        <p:blipFill>
          <a:blip r:embed="rId4"/>
          <a:srcRect l="13188"/>
          <a:stretch>
            <a:fillRect/>
          </a:stretch>
        </p:blipFill>
        <p:spPr>
          <a:xfrm>
            <a:off x="5517982" y="-1"/>
            <a:ext cx="4400728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ZoneTexte 2"/>
          <p:cNvSpPr txBox="1"/>
          <p:nvPr/>
        </p:nvSpPr>
        <p:spPr>
          <a:xfrm>
            <a:off x="6625580" y="15902"/>
            <a:ext cx="209005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rPr dirty="0"/>
              <a:t>ETE</a:t>
            </a:r>
          </a:p>
        </p:txBody>
      </p:sp>
      <p:graphicFrame>
        <p:nvGraphicFramePr>
          <p:cNvPr id="256" name="Tableau 3"/>
          <p:cNvGraphicFramePr/>
          <p:nvPr>
            <p:extLst>
              <p:ext uri="{D42A27DB-BD31-4B8C-83A1-F6EECF244321}">
                <p14:modId xmlns:p14="http://schemas.microsoft.com/office/powerpoint/2010/main" val="1761843846"/>
              </p:ext>
            </p:extLst>
          </p:nvPr>
        </p:nvGraphicFramePr>
        <p:xfrm>
          <a:off x="-4257" y="1239623"/>
          <a:ext cx="9920767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5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lang="fr-FR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 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7" name="Image 4" descr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 5" descr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543" y="513647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6" descr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 8" descr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 9" descr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 10" descr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 11" descr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 12" descr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000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 13" descr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4185" y="522224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 23" descr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 24" descr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 25" descr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 26" descr="Imag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27" descr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 28" descr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 29" descr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 30" descr="Imag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 31" descr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1" descr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4689" y="3442940"/>
            <a:ext cx="720891" cy="72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5" descr="Imag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5527111" y="3256180"/>
            <a:ext cx="475489" cy="47548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ZoneTexte 26"/>
          <p:cNvSpPr txBox="1"/>
          <p:nvPr/>
        </p:nvSpPr>
        <p:spPr>
          <a:xfrm>
            <a:off x="5586362" y="3903849"/>
            <a:ext cx="7233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ETE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06" y="4969315"/>
            <a:ext cx="1034192" cy="112659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89" y="4997727"/>
            <a:ext cx="687193" cy="7307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17982" y="5748226"/>
            <a:ext cx="10353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FETE DE LA MUSIQUE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F1861E-6DA9-3BB0-8993-180D25F8DC63}"/>
              </a:ext>
            </a:extLst>
          </p:cNvPr>
          <p:cNvSpPr txBox="1"/>
          <p:nvPr/>
        </p:nvSpPr>
        <p:spPr>
          <a:xfrm>
            <a:off x="1578077" y="648929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Image 6" descr="Image 6">
            <a:extLst>
              <a:ext uri="{FF2B5EF4-FFF2-40B4-BE49-F238E27FC236}">
                <a16:creationId xmlns:a16="http://schemas.microsoft.com/office/drawing/2014/main" id="{003D004A-24F3-599C-9173-D537B12C5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056" y="242180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6" descr="Image 6">
            <a:extLst>
              <a:ext uri="{FF2B5EF4-FFF2-40B4-BE49-F238E27FC236}">
                <a16:creationId xmlns:a16="http://schemas.microsoft.com/office/drawing/2014/main" id="{455A7182-8594-1C07-7739-B97320649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8889" y="2391822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351</Words>
  <Application>Microsoft Office PowerPoint</Application>
  <PresentationFormat>Format A4 (210 x 297 mm)</PresentationFormat>
  <Paragraphs>331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Chinacat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flo.mathias</cp:lastModifiedBy>
  <cp:revision>24</cp:revision>
  <dcterms:modified xsi:type="dcterms:W3CDTF">2025-08-19T01:09:50Z</dcterms:modified>
</cp:coreProperties>
</file>