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AE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3"/>
    <p:restoredTop sz="94585"/>
  </p:normalViewPr>
  <p:slideViewPr>
    <p:cSldViewPr snapToGrid="0">
      <p:cViewPr varScale="1">
        <p:scale>
          <a:sx n="89" d="100"/>
          <a:sy n="89" d="100"/>
        </p:scale>
        <p:origin x="16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jpeg"/><Relationship Id="rId5" Type="http://schemas.openxmlformats.org/officeDocument/2006/relationships/image" Target="../media/image12.tif"/><Relationship Id="rId10" Type="http://schemas.openxmlformats.org/officeDocument/2006/relationships/image" Target="../media/image14.png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2"/>
          <p:cNvGraphicFramePr/>
          <p:nvPr>
            <p:extLst>
              <p:ext uri="{D42A27DB-BD31-4B8C-83A1-F6EECF244321}">
                <p14:modId xmlns:p14="http://schemas.microsoft.com/office/powerpoint/2010/main" val="2080651401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65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  <a:endParaRPr sz="1000" dirty="0">
                        <a:solidFill>
                          <a:srgbClr val="FAEC0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28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 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29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30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8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ZoneTexte 24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124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856" y="3174501"/>
            <a:ext cx="1161159" cy="1014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39" descr="Imag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4" descr="Image 4">
            <a:extLst>
              <a:ext uri="{FF2B5EF4-FFF2-40B4-BE49-F238E27FC236}">
                <a16:creationId xmlns:a16="http://schemas.microsoft.com/office/drawing/2014/main" id="{0DE74E60-9838-88BC-DBCE-DBB11C5A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800" y="223664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5" descr="Image 5">
            <a:extLst>
              <a:ext uri="{FF2B5EF4-FFF2-40B4-BE49-F238E27FC236}">
                <a16:creationId xmlns:a16="http://schemas.microsoft.com/office/drawing/2014/main" id="{4DFEECDE-3E23-7E6B-62A3-05B9630E2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675" y="225521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11" descr="Image 11">
            <a:extLst>
              <a:ext uri="{FF2B5EF4-FFF2-40B4-BE49-F238E27FC236}">
                <a16:creationId xmlns:a16="http://schemas.microsoft.com/office/drawing/2014/main" id="{5E6F25C1-C390-E0E9-006C-2FB21A0E7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891" y="2385672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1" descr="Image 11">
            <a:extLst>
              <a:ext uri="{FF2B5EF4-FFF2-40B4-BE49-F238E27FC236}">
                <a16:creationId xmlns:a16="http://schemas.microsoft.com/office/drawing/2014/main" id="{0045EC63-9730-C347-6BFE-0A7E6FCE1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534" y="236208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5" descr="Image 5">
            <a:extLst>
              <a:ext uri="{FF2B5EF4-FFF2-40B4-BE49-F238E27FC236}">
                <a16:creationId xmlns:a16="http://schemas.microsoft.com/office/drawing/2014/main" id="{CCF0093F-10A5-1E4A-921F-7DB2E16DB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737" y="220123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5" descr="Image 5">
            <a:extLst>
              <a:ext uri="{FF2B5EF4-FFF2-40B4-BE49-F238E27FC236}">
                <a16:creationId xmlns:a16="http://schemas.microsoft.com/office/drawing/2014/main" id="{21A8AD0F-CAC2-6250-7F6C-186E3FC53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0" y="223664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F89B5F-D1A6-848D-8360-959EE27D4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3"/>
          <a:stretch>
            <a:fillRect/>
          </a:stretch>
        </p:blipFill>
        <p:spPr>
          <a:xfrm>
            <a:off x="4554973" y="3154834"/>
            <a:ext cx="771285" cy="10140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41" name="Tableau 3"/>
          <p:cNvGraphicFramePr/>
          <p:nvPr>
            <p:extLst>
              <p:ext uri="{D42A27DB-BD31-4B8C-83A1-F6EECF244321}">
                <p14:modId xmlns:p14="http://schemas.microsoft.com/office/powerpoint/2010/main" val="845084510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5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 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2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714" y="219097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13" descr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918" y="3187781"/>
            <a:ext cx="966847" cy="998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866" y="2385673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4" descr="Image 14">
            <a:extLst>
              <a:ext uri="{FF2B5EF4-FFF2-40B4-BE49-F238E27FC236}">
                <a16:creationId xmlns:a16="http://schemas.microsoft.com/office/drawing/2014/main" id="{4C53D55B-234F-D45B-F5E3-15A0E166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20" y="2236650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7C7D77-A020-60E9-0E74-AF401A848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04" y="3028918"/>
            <a:ext cx="940847" cy="1231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C9B2CE-C79A-E55C-E54B-695E2DAA0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73" y="3114164"/>
            <a:ext cx="998841" cy="9988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3"/>
          <p:cNvSpPr txBox="1"/>
          <p:nvPr/>
        </p:nvSpPr>
        <p:spPr>
          <a:xfrm>
            <a:off x="3073353" y="-1"/>
            <a:ext cx="409705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64" name="Tableau 4"/>
          <p:cNvGraphicFramePr/>
          <p:nvPr>
            <p:extLst>
              <p:ext uri="{D42A27DB-BD31-4B8C-83A1-F6EECF244321}">
                <p14:modId xmlns:p14="http://schemas.microsoft.com/office/powerpoint/2010/main" val="2955099462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16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 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5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12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6" descr="Image 6">
            <a:extLst>
              <a:ext uri="{FF2B5EF4-FFF2-40B4-BE49-F238E27FC236}">
                <a16:creationId xmlns:a16="http://schemas.microsoft.com/office/drawing/2014/main" id="{7B81E0D7-A119-6C79-0F11-C86039E72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82" y="231317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6" descr="Image 6">
            <a:extLst>
              <a:ext uri="{FF2B5EF4-FFF2-40B4-BE49-F238E27FC236}">
                <a16:creationId xmlns:a16="http://schemas.microsoft.com/office/drawing/2014/main" id="{4A1EB65E-30EC-CEE9-3BD3-BD9C8695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79" y="233999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1" descr="Image 11">
            <a:extLst>
              <a:ext uri="{FF2B5EF4-FFF2-40B4-BE49-F238E27FC236}">
                <a16:creationId xmlns:a16="http://schemas.microsoft.com/office/drawing/2014/main" id="{063C0D9B-59EA-540E-FA81-DD8B71B3E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408" y="223866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A5C422-3C2B-0CAC-6BF6-8132267E8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74" y="3058876"/>
            <a:ext cx="875711" cy="11466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86" name="Tableau 3"/>
          <p:cNvGraphicFramePr/>
          <p:nvPr>
            <p:extLst>
              <p:ext uri="{D42A27DB-BD31-4B8C-83A1-F6EECF244321}">
                <p14:modId xmlns:p14="http://schemas.microsoft.com/office/powerpoint/2010/main" val="2417481482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25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 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27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MAI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28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7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5" y="219097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869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37" y="227131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712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70" y="226548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1" descr="Image 11">
            <a:extLst>
              <a:ext uri="{FF2B5EF4-FFF2-40B4-BE49-F238E27FC236}">
                <a16:creationId xmlns:a16="http://schemas.microsoft.com/office/drawing/2014/main" id="{269F7840-8434-9ADB-C622-BAE5C1A11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002" y="226548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452A9E0-E12F-5A3F-46FC-30D8232D6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3"/>
          <a:stretch>
            <a:fillRect/>
          </a:stretch>
        </p:blipFill>
        <p:spPr>
          <a:xfrm>
            <a:off x="4538931" y="3115180"/>
            <a:ext cx="840273" cy="11047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08" name="Tableau 3"/>
          <p:cNvGraphicFramePr/>
          <p:nvPr>
            <p:extLst>
              <p:ext uri="{D42A27DB-BD31-4B8C-83A1-F6EECF244321}">
                <p14:modId xmlns:p14="http://schemas.microsoft.com/office/powerpoint/2010/main" val="2381994790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30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31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 </a:t>
                      </a:r>
                      <a:endParaRPr sz="1000" dirty="0">
                        <a:solidFill>
                          <a:srgbClr val="FAEC0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5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0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228" y="219097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000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845" y="231730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5" descr="Image 5">
            <a:extLst>
              <a:ext uri="{FF2B5EF4-FFF2-40B4-BE49-F238E27FC236}">
                <a16:creationId xmlns:a16="http://schemas.microsoft.com/office/drawing/2014/main" id="{F085BC45-05E1-BEA8-6A47-90E37A50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8" y="2265487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884504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miter lim="400000"/>
          </a:ln>
        </p:spPr>
      </p:pic>
      <p:graphicFrame>
        <p:nvGraphicFramePr>
          <p:cNvPr id="230" name="Tableau 3"/>
          <p:cNvGraphicFramePr/>
          <p:nvPr>
            <p:extLst>
              <p:ext uri="{D42A27DB-BD31-4B8C-83A1-F6EECF244321}">
                <p14:modId xmlns:p14="http://schemas.microsoft.com/office/powerpoint/2010/main" val="127076938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 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1" name="Image 4" descr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 6" descr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859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8" descr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9" descr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 12" descr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 13" descr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ZoneTexte 24"/>
          <p:cNvSpPr txBox="1"/>
          <p:nvPr/>
        </p:nvSpPr>
        <p:spPr>
          <a:xfrm>
            <a:off x="148067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244" name="Image 27" descr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28" descr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29" descr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30" descr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31" descr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32" descr="Imag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 33" descr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 34" descr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 35" descr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4" descr="Image 4">
            <a:extLst>
              <a:ext uri="{FF2B5EF4-FFF2-40B4-BE49-F238E27FC236}">
                <a16:creationId xmlns:a16="http://schemas.microsoft.com/office/drawing/2014/main" id="{A093FDC9-0289-BC34-3E72-5D917EC56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999" y="2256376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Image 1">
            <a:extLst>
              <a:ext uri="{FF2B5EF4-FFF2-40B4-BE49-F238E27FC236}">
                <a16:creationId xmlns:a16="http://schemas.microsoft.com/office/drawing/2014/main" id="{CFA3F1E4-67C2-0C6C-CFE8-C1A76194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" b="-1489"/>
          <a:stretch>
            <a:fillRect/>
          </a:stretch>
        </p:blipFill>
        <p:spPr>
          <a:xfrm>
            <a:off x="13216" y="0"/>
            <a:ext cx="5505551" cy="6972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miter lim="400000"/>
          </a:ln>
        </p:spPr>
      </p:pic>
      <p:pic>
        <p:nvPicPr>
          <p:cNvPr id="254" name="Image 1" descr="Image 1"/>
          <p:cNvPicPr>
            <a:picLocks noChangeAspect="1"/>
          </p:cNvPicPr>
          <p:nvPr/>
        </p:nvPicPr>
        <p:blipFill>
          <a:blip r:embed="rId4"/>
          <a:srcRect l="13188"/>
          <a:stretch>
            <a:fillRect/>
          </a:stretch>
        </p:blipFill>
        <p:spPr>
          <a:xfrm>
            <a:off x="5517982" y="-1"/>
            <a:ext cx="4400728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ZoneTexte 2"/>
          <p:cNvSpPr txBox="1"/>
          <p:nvPr/>
        </p:nvSpPr>
        <p:spPr>
          <a:xfrm>
            <a:off x="6625580" y="15902"/>
            <a:ext cx="209005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rPr dirty="0"/>
              <a:t>ETE</a:t>
            </a:r>
          </a:p>
        </p:txBody>
      </p:sp>
      <p:graphicFrame>
        <p:nvGraphicFramePr>
          <p:cNvPr id="256" name="Tableau 3"/>
          <p:cNvGraphicFramePr/>
          <p:nvPr>
            <p:extLst>
              <p:ext uri="{D42A27DB-BD31-4B8C-83A1-F6EECF244321}">
                <p14:modId xmlns:p14="http://schemas.microsoft.com/office/powerpoint/2010/main" val="186650157"/>
              </p:ext>
            </p:extLst>
          </p:nvPr>
        </p:nvGraphicFramePr>
        <p:xfrm>
          <a:off x="-4257" y="1239623"/>
          <a:ext cx="9920767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54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  <a:endParaRPr lang="fr-FR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 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blipFill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7" name="Image 4" descr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 5" descr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558" y="230148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6" descr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 8" descr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 9" descr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 10" descr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 11" descr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 12" descr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000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 13" descr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1031" y="227278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 23" descr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 24" descr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 25" descr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 26" descr="Imag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 27" descr="Imag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 28" descr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 29" descr="Imag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 30" descr="Imag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 31" descr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11" descr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4689" y="3442940"/>
            <a:ext cx="720891" cy="72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5" descr="Imag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5527111" y="3256180"/>
            <a:ext cx="475489" cy="47548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ZoneTexte 26"/>
          <p:cNvSpPr txBox="1"/>
          <p:nvPr/>
        </p:nvSpPr>
        <p:spPr>
          <a:xfrm>
            <a:off x="5586362" y="3903849"/>
            <a:ext cx="7233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ETE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06" y="4969315"/>
            <a:ext cx="1034192" cy="1126596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89" y="4997727"/>
            <a:ext cx="687193" cy="7307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17982" y="5748226"/>
            <a:ext cx="10353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FETE DE LA MUSIQUE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F1861E-6DA9-3BB0-8993-180D25F8DC63}"/>
              </a:ext>
            </a:extLst>
          </p:cNvPr>
          <p:cNvSpPr txBox="1"/>
          <p:nvPr/>
        </p:nvSpPr>
        <p:spPr>
          <a:xfrm>
            <a:off x="1578077" y="648929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278" name="Tableau 3"/>
          <p:cNvGraphicFramePr/>
          <p:nvPr>
            <p:extLst>
              <p:ext uri="{D42A27DB-BD31-4B8C-83A1-F6EECF244321}">
                <p14:modId xmlns:p14="http://schemas.microsoft.com/office/powerpoint/2010/main" val="146131250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  <a:endParaRPr sz="1000" dirty="0">
                        <a:solidFill>
                          <a:srgbClr val="FAEC0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28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30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 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C08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 24" descr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882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131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06" y="22887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175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750" y="2288795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00" name="Tableau 3"/>
          <p:cNvGraphicFramePr/>
          <p:nvPr>
            <p:extLst>
              <p:ext uri="{D42A27DB-BD31-4B8C-83A1-F6EECF244321}">
                <p14:modId xmlns:p14="http://schemas.microsoft.com/office/powerpoint/2010/main" val="231480744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7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1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285</Words>
  <Application>Microsoft Macintosh PowerPoint</Application>
  <PresentationFormat>Format A4 (210 x 297 mm)</PresentationFormat>
  <Paragraphs>270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Emmanuelle Grosmaitre</cp:lastModifiedBy>
  <cp:revision>23</cp:revision>
  <dcterms:modified xsi:type="dcterms:W3CDTF">2025-08-09T14:53:40Z</dcterms:modified>
</cp:coreProperties>
</file>