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4" r:id="rId2"/>
    <p:sldId id="263" r:id="rId3"/>
    <p:sldId id="257" r:id="rId4"/>
    <p:sldId id="258" r:id="rId5"/>
    <p:sldId id="259" r:id="rId6"/>
    <p:sldId id="260" r:id="rId7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AE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1"/>
    <p:restoredTop sz="94655"/>
  </p:normalViewPr>
  <p:slideViewPr>
    <p:cSldViewPr snapToGrid="0">
      <p:cViewPr varScale="1">
        <p:scale>
          <a:sx n="65" d="100"/>
          <a:sy n="65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26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4322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2" name="Tableau 2"/>
          <p:cNvGraphicFramePr/>
          <p:nvPr>
            <p:extLst>
              <p:ext uri="{D42A27DB-BD31-4B8C-83A1-F6EECF244321}">
                <p14:modId xmlns:p14="http://schemas.microsoft.com/office/powerpoint/2010/main" val="2937428644"/>
              </p:ext>
            </p:extLst>
          </p:nvPr>
        </p:nvGraphicFramePr>
        <p:xfrm>
          <a:off x="-3" y="1219515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31" y="228470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oneTexte 21"/>
          <p:cNvSpPr txBox="1"/>
          <p:nvPr/>
        </p:nvSpPr>
        <p:spPr>
          <a:xfrm>
            <a:off x="3768633" y="-2"/>
            <a:ext cx="374813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4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7" y="424944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1883ADCD-6EAB-9EF6-3001-9730A875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63" y="225637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4" descr="Image 4">
            <a:extLst>
              <a:ext uri="{FF2B5EF4-FFF2-40B4-BE49-F238E27FC236}">
                <a16:creationId xmlns:a16="http://schemas.microsoft.com/office/drawing/2014/main" id="{88916EC6-7F65-D92D-2C67-862E1DE4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908" y="229173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41886C-8B81-0869-7FE7-5DE0CE079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54" y="3306267"/>
            <a:ext cx="1041391" cy="730528"/>
          </a:xfrm>
          <a:prstGeom prst="rect">
            <a:avLst/>
          </a:prstGeom>
        </p:spPr>
      </p:pic>
      <p:pic>
        <p:nvPicPr>
          <p:cNvPr id="2" name="Image 8" descr="Image 8">
            <a:extLst>
              <a:ext uri="{FF2B5EF4-FFF2-40B4-BE49-F238E27FC236}">
                <a16:creationId xmlns:a16="http://schemas.microsoft.com/office/drawing/2014/main" id="{6707428B-9EBB-6C7F-D323-CF4C24AD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1" y="22660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 descr="Image 11">
            <a:extLst>
              <a:ext uri="{FF2B5EF4-FFF2-40B4-BE49-F238E27FC236}">
                <a16:creationId xmlns:a16="http://schemas.microsoft.com/office/drawing/2014/main" id="{7C0AAA56-EA4E-2644-D552-25BC6C1D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32" y="230801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D46FD28F-FFD5-7A81-7E34-9EAA2D6F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64" y="227967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4" descr="Image 4">
            <a:extLst>
              <a:ext uri="{FF2B5EF4-FFF2-40B4-BE49-F238E27FC236}">
                <a16:creationId xmlns:a16="http://schemas.microsoft.com/office/drawing/2014/main" id="{3BE1D40A-036B-F447-4AC3-943606F4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109" y="2315034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7453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5" name="Tableau 2"/>
          <p:cNvGraphicFramePr/>
          <p:nvPr>
            <p:extLst>
              <p:ext uri="{D42A27DB-BD31-4B8C-83A1-F6EECF244321}">
                <p14:modId xmlns:p14="http://schemas.microsoft.com/office/powerpoint/2010/main" val="72349905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68" y="5120125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ZoneTexte 22"/>
          <p:cNvSpPr txBox="1"/>
          <p:nvPr/>
        </p:nvSpPr>
        <p:spPr>
          <a:xfrm>
            <a:off x="3638006" y="-1"/>
            <a:ext cx="3470109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99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29" y="219097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19079C07-261A-2B21-59CA-D5AABD24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2204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5FFE2B27-6241-ACFD-1838-EF38C0BF0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6" y="2204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11" descr="Image 11">
            <a:extLst>
              <a:ext uri="{FF2B5EF4-FFF2-40B4-BE49-F238E27FC236}">
                <a16:creationId xmlns:a16="http://schemas.microsoft.com/office/drawing/2014/main" id="{DB5FA94F-B624-D18E-6E21-A2A139AF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170" y="231317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1" descr="Image 11">
            <a:extLst>
              <a:ext uri="{FF2B5EF4-FFF2-40B4-BE49-F238E27FC236}">
                <a16:creationId xmlns:a16="http://schemas.microsoft.com/office/drawing/2014/main" id="{76A2EEE5-8DA5-72FB-F444-2F64F713C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081" y="231317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1" descr="Image 11">
            <a:extLst>
              <a:ext uri="{FF2B5EF4-FFF2-40B4-BE49-F238E27FC236}">
                <a16:creationId xmlns:a16="http://schemas.microsoft.com/office/drawing/2014/main" id="{A81ECF23-64E5-27B9-DD02-23FEBDAB5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84" y="2338284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 descr="Image 11">
            <a:extLst>
              <a:ext uri="{FF2B5EF4-FFF2-40B4-BE49-F238E27FC236}">
                <a16:creationId xmlns:a16="http://schemas.microsoft.com/office/drawing/2014/main" id="{2B381B4C-1566-6C15-13D4-5C7B6B356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895" y="2338284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A1491B1C-27AD-6B9E-2F7E-38F7376F9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650" y="2313178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63276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>
            <p:extLst>
              <p:ext uri="{D42A27DB-BD31-4B8C-83A1-F6EECF244321}">
                <p14:modId xmlns:p14="http://schemas.microsoft.com/office/powerpoint/2010/main" val="15808639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ZoneTexte 4"/>
          <p:cNvSpPr txBox="1"/>
          <p:nvPr/>
        </p:nvSpPr>
        <p:spPr>
          <a:xfrm>
            <a:off x="3755571" y="-1"/>
            <a:ext cx="33633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19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389" y="504175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 descr="Image 11">
            <a:extLst>
              <a:ext uri="{FF2B5EF4-FFF2-40B4-BE49-F238E27FC236}">
                <a16:creationId xmlns:a16="http://schemas.microsoft.com/office/drawing/2014/main" id="{D023EC30-5785-0D37-BC0F-F7EAEADEE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354" y="23308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1" descr="Image 11">
            <a:extLst>
              <a:ext uri="{FF2B5EF4-FFF2-40B4-BE49-F238E27FC236}">
                <a16:creationId xmlns:a16="http://schemas.microsoft.com/office/drawing/2014/main" id="{44ED6C29-A3A2-82F0-BE4C-DE78511DA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80" y="233088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11" descr="Image 11">
            <a:extLst>
              <a:ext uri="{FF2B5EF4-FFF2-40B4-BE49-F238E27FC236}">
                <a16:creationId xmlns:a16="http://schemas.microsoft.com/office/drawing/2014/main" id="{9B1D56B1-A206-C8DE-E7D8-0E49E136A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892" y="231317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11" descr="Image 11">
            <a:extLst>
              <a:ext uri="{FF2B5EF4-FFF2-40B4-BE49-F238E27FC236}">
                <a16:creationId xmlns:a16="http://schemas.microsoft.com/office/drawing/2014/main" id="{4D3F86A1-8AC4-1D95-4879-9213F1536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536" y="231317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1" descr="Image 11">
            <a:extLst>
              <a:ext uri="{FF2B5EF4-FFF2-40B4-BE49-F238E27FC236}">
                <a16:creationId xmlns:a16="http://schemas.microsoft.com/office/drawing/2014/main" id="{06209FF8-3C49-008F-817E-8632FE8EA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543" y="2330886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4" y="0"/>
            <a:ext cx="991005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" name="Tableau 3"/>
          <p:cNvGraphicFramePr/>
          <p:nvPr>
            <p:extLst>
              <p:ext uri="{D42A27DB-BD31-4B8C-83A1-F6EECF244321}">
                <p14:modId xmlns:p14="http://schemas.microsoft.com/office/powerpoint/2010/main" val="1990939141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15" y="512012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99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3"/>
          <p:cNvSpPr txBox="1"/>
          <p:nvPr/>
        </p:nvSpPr>
        <p:spPr>
          <a:xfrm>
            <a:off x="1003117" y="-1"/>
            <a:ext cx="26658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52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A8D1D9C2-559B-49D6-0E46-5BA38B7B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10" y="2339995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Image 1">
            <a:extLst>
              <a:ext uri="{FF2B5EF4-FFF2-40B4-BE49-F238E27FC236}">
                <a16:creationId xmlns:a16="http://schemas.microsoft.com/office/drawing/2014/main" id="{7964F28B-9D01-2153-C49E-FA20B450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4" y="0"/>
            <a:ext cx="21861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21" y="0"/>
            <a:ext cx="774707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ZoneTexte 2"/>
          <p:cNvSpPr txBox="1"/>
          <p:nvPr/>
        </p:nvSpPr>
        <p:spPr>
          <a:xfrm>
            <a:off x="4194841" y="60659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66" name="Tableau 3"/>
          <p:cNvGraphicFramePr/>
          <p:nvPr>
            <p:extLst>
              <p:ext uri="{D42A27DB-BD31-4B8C-83A1-F6EECF244321}">
                <p14:modId xmlns:p14="http://schemas.microsoft.com/office/powerpoint/2010/main" val="163477727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7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25" y="5107939"/>
            <a:ext cx="776135" cy="7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99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02" y="511127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8" descr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1" descr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62" y="421586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32" descr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35" descr="Imag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496" y="3074922"/>
            <a:ext cx="1197527" cy="98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ZoneTexte 36"/>
          <p:cNvSpPr txBox="1"/>
          <p:nvPr/>
        </p:nvSpPr>
        <p:spPr>
          <a:xfrm>
            <a:off x="2206146" y="3964760"/>
            <a:ext cx="13890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PRINTEMPS</a:t>
            </a:r>
          </a:p>
        </p:txBody>
      </p:sp>
      <p:pic>
        <p:nvPicPr>
          <p:cNvPr id="2" name="Image 11" descr="Image 11">
            <a:extLst>
              <a:ext uri="{FF2B5EF4-FFF2-40B4-BE49-F238E27FC236}">
                <a16:creationId xmlns:a16="http://schemas.microsoft.com/office/drawing/2014/main" id="{C186C7C7-F2F3-E0A1-CEAC-7B1C8A10A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209" y="2361600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1" descr="Image 11">
            <a:extLst>
              <a:ext uri="{FF2B5EF4-FFF2-40B4-BE49-F238E27FC236}">
                <a16:creationId xmlns:a16="http://schemas.microsoft.com/office/drawing/2014/main" id="{52DC89A4-7615-2B28-C087-48E4CDD78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3" y="2370488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ZoneTexte 2"/>
          <p:cNvSpPr txBox="1"/>
          <p:nvPr/>
        </p:nvSpPr>
        <p:spPr>
          <a:xfrm>
            <a:off x="2052329" y="-7334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88" name="Tableau 3"/>
          <p:cNvGraphicFramePr/>
          <p:nvPr>
            <p:extLst>
              <p:ext uri="{D42A27DB-BD31-4B8C-83A1-F6EECF244321}">
                <p14:modId xmlns:p14="http://schemas.microsoft.com/office/powerpoint/2010/main" val="395383699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VENDREDI</a:t>
                      </a:r>
                      <a:endParaRPr lang="fr-FR" sz="1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fr-FR" sz="1000" baseline="30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fr-FR" sz="1000" baseline="30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fr-FR" sz="1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MARS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JEUDI </a:t>
                      </a:r>
                      <a:endParaRPr lang="fr-FR" sz="1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00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AVRIL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VENDREDI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>
                          <a:solidFill>
                            <a:schemeClr val="tx1"/>
                          </a:solidFill>
                        </a:rPr>
                        <a:t>AVRIL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9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91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44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59" y="497444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16" y="231731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40" descr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44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512" y="233225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47" y="3127001"/>
            <a:ext cx="1030342" cy="10784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188</Words>
  <Application>Microsoft Office PowerPoint</Application>
  <PresentationFormat>Format A4 (210 x 297 mm)</PresentationFormat>
  <Paragraphs>181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appleberry</vt:lpstr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flo.mathias</cp:lastModifiedBy>
  <cp:revision>18</cp:revision>
  <dcterms:modified xsi:type="dcterms:W3CDTF">2025-08-19T01:01:17Z</dcterms:modified>
</cp:coreProperties>
</file>