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71" r:id="rId7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AE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1"/>
    <p:restoredTop sz="94655"/>
  </p:normalViewPr>
  <p:slideViewPr>
    <p:cSldViewPr snapToGrid="0">
      <p:cViewPr varScale="1">
        <p:scale>
          <a:sx n="117" d="100"/>
          <a:sy n="117" d="100"/>
        </p:scale>
        <p:origin x="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26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742950" y="1122362"/>
            <a:ext cx="84201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38250" y="3602037"/>
            <a:ext cx="74295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675878" y="1709740"/>
            <a:ext cx="8543926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75878" y="4589464"/>
            <a:ext cx="8543926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681037" y="1825625"/>
            <a:ext cx="4210051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6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1681163"/>
            <a:ext cx="4190703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014912" y="1681163"/>
            <a:ext cx="4211341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211339" y="987427"/>
            <a:ext cx="5014914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681037" y="365127"/>
            <a:ext cx="8543926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681037" y="1825625"/>
            <a:ext cx="8543926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966339" y="6404294"/>
            <a:ext cx="258625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 2" descr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17" name="Tableau 3"/>
          <p:cNvGraphicFramePr/>
          <p:nvPr>
            <p:extLst>
              <p:ext uri="{D42A27DB-BD31-4B8C-83A1-F6EECF244321}">
                <p14:modId xmlns:p14="http://schemas.microsoft.com/office/powerpoint/2010/main" val="1144091203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FEVRIER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1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/>
                        <a:t>5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400" dirty="0"/>
                        <a:t>6</a:t>
                      </a:r>
                      <a:endParaRPr sz="24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8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8" name="ZoneTexte 4"/>
          <p:cNvSpPr txBox="1"/>
          <p:nvPr/>
        </p:nvSpPr>
        <p:spPr>
          <a:xfrm>
            <a:off x="3755571" y="-1"/>
            <a:ext cx="3363302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19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5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1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2799" y="224279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11" descr="Image 11">
            <a:extLst>
              <a:ext uri="{FF2B5EF4-FFF2-40B4-BE49-F238E27FC236}">
                <a16:creationId xmlns:a16="http://schemas.microsoft.com/office/drawing/2014/main" id="{D023EC30-5785-0D37-BC0F-F7EAEADEE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4354" y="2330887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11" descr="Image 11">
            <a:extLst>
              <a:ext uri="{FF2B5EF4-FFF2-40B4-BE49-F238E27FC236}">
                <a16:creationId xmlns:a16="http://schemas.microsoft.com/office/drawing/2014/main" id="{44ED6C29-A3A2-82F0-BE4C-DE78511DA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7680" y="2330886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 11" descr="Image 11">
            <a:extLst>
              <a:ext uri="{FF2B5EF4-FFF2-40B4-BE49-F238E27FC236}">
                <a16:creationId xmlns:a16="http://schemas.microsoft.com/office/drawing/2014/main" id="{9B1D56B1-A206-C8DE-E7D8-0E49E136A7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892" y="2313178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 11" descr="Image 11">
            <a:extLst>
              <a:ext uri="{FF2B5EF4-FFF2-40B4-BE49-F238E27FC236}">
                <a16:creationId xmlns:a16="http://schemas.microsoft.com/office/drawing/2014/main" id="{4D3F86A1-8AC4-1D95-4879-9213F15369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6536" y="2313177"/>
            <a:ext cx="952532" cy="643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4" y="0"/>
            <a:ext cx="9910054" cy="68580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0" name="Tableau 3"/>
          <p:cNvGraphicFramePr/>
          <p:nvPr>
            <p:extLst>
              <p:ext uri="{D42A27DB-BD31-4B8C-83A1-F6EECF244321}">
                <p14:modId xmlns:p14="http://schemas.microsoft.com/office/powerpoint/2010/main" val="4084262539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9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 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16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1" name="Image 4" descr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615" y="2190971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5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 8" descr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399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 9" descr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75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 10" descr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2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 11" descr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 12" descr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3"/>
          <p:cNvSpPr txBox="1"/>
          <p:nvPr/>
        </p:nvSpPr>
        <p:spPr>
          <a:xfrm>
            <a:off x="1003117" y="-1"/>
            <a:ext cx="2665808" cy="10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6600">
                <a:latin typeface="appleberry"/>
                <a:ea typeface="appleberry"/>
                <a:cs typeface="appleberry"/>
                <a:sym typeface="appleberry"/>
              </a:defRPr>
            </a:lvl1pPr>
          </a:lstStyle>
          <a:p>
            <a:r>
              <a:t>HIVER</a:t>
            </a:r>
          </a:p>
        </p:txBody>
      </p:sp>
      <p:pic>
        <p:nvPicPr>
          <p:cNvPr id="152" name="Image 24" descr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 25" descr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 26" descr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 27" descr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Image 1">
            <a:extLst>
              <a:ext uri="{FF2B5EF4-FFF2-40B4-BE49-F238E27FC236}">
                <a16:creationId xmlns:a16="http://schemas.microsoft.com/office/drawing/2014/main" id="{7964F28B-9D01-2153-C49E-FA20B450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54" y="0"/>
            <a:ext cx="218617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 1" descr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21" y="0"/>
            <a:ext cx="774707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ZoneTexte 2"/>
          <p:cNvSpPr txBox="1"/>
          <p:nvPr/>
        </p:nvSpPr>
        <p:spPr>
          <a:xfrm>
            <a:off x="4194841" y="60659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66" name="Tableau 3"/>
          <p:cNvGraphicFramePr/>
          <p:nvPr>
            <p:extLst>
              <p:ext uri="{D42A27DB-BD31-4B8C-83A1-F6EECF244321}">
                <p14:modId xmlns:p14="http://schemas.microsoft.com/office/powerpoint/2010/main" val="2847651956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sz="1000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18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 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3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 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25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26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MARS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7" name="Image 4" descr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25" y="2242792"/>
            <a:ext cx="776135" cy="7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 5" descr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399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 6" descr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0" y="2242792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 7" descr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30" y="225637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 8" descr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3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 9" descr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339995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 10" descr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0799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 11" descr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24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 12" descr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6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 24" descr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 25" descr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 26" descr="Imag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 27" descr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462" y="421586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 28" descr="Imag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 29" descr="Imag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 30" descr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 31" descr="Imag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 32" descr="Imag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 35" descr="Imag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496" y="3074922"/>
            <a:ext cx="1197527" cy="98463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ZoneTexte 36"/>
          <p:cNvSpPr txBox="1"/>
          <p:nvPr/>
        </p:nvSpPr>
        <p:spPr>
          <a:xfrm>
            <a:off x="2206146" y="3964760"/>
            <a:ext cx="138906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/>
            </a:lvl1pPr>
          </a:lstStyle>
          <a:p>
            <a:r>
              <a:rPr dirty="0"/>
              <a:t>PRINTEMPS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F4F874-4BA8-338D-7860-B799CFCD9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" y="3047750"/>
            <a:ext cx="917756" cy="12016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ZoneTexte 2"/>
          <p:cNvSpPr txBox="1"/>
          <p:nvPr/>
        </p:nvSpPr>
        <p:spPr>
          <a:xfrm>
            <a:off x="2052329" y="-7334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dirty="0"/>
              <a:t>PRINTEMPS</a:t>
            </a:r>
          </a:p>
        </p:txBody>
      </p:sp>
      <p:graphicFrame>
        <p:nvGraphicFramePr>
          <p:cNvPr id="188" name="Tableau 3"/>
          <p:cNvGraphicFramePr/>
          <p:nvPr>
            <p:extLst>
              <p:ext uri="{D42A27DB-BD31-4B8C-83A1-F6EECF244321}">
                <p14:modId xmlns:p14="http://schemas.microsoft.com/office/powerpoint/2010/main" val="4225731235"/>
              </p:ext>
            </p:extLst>
          </p:nvPr>
        </p:nvGraphicFramePr>
        <p:xfrm>
          <a:off x="0" y="1180800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  <a:endParaRPr sz="1000" dirty="0">
                        <a:solidFill>
                          <a:srgbClr val="92D05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27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28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/>
                        <a:t>29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30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MARS</a:t>
                      </a:r>
                      <a:endParaRPr dirty="0"/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  <a:endParaRPr lang="fr-FR" dirty="0">
                        <a:solidFill>
                          <a:srgbClr val="FF8AD8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baseline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 </a:t>
                      </a:r>
                      <a:endParaRPr sz="1000" dirty="0">
                        <a:solidFill>
                          <a:srgbClr val="FAE009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 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3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dirty="0"/>
                        <a:t>4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9" name="Image 5" descr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91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 6" descr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44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058" y="223866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7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 23" descr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" y="2339999"/>
            <a:ext cx="952532" cy="64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 28" descr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 29" descr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 30" descr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 31" descr="Imag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 32" descr="Imag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 33" descr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 34" descr="Imag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 35" descr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 36" descr="Imag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 38" descr="Imag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303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 39" descr="Imag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16" y="231731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 40" descr="Imag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44" y="2242799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512" y="2332251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47" y="3127001"/>
            <a:ext cx="1030342" cy="10784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12" y="0"/>
            <a:ext cx="991271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ZoneTexte 3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211" name="Tableau 4"/>
          <p:cNvGraphicFramePr/>
          <p:nvPr>
            <p:extLst>
              <p:ext uri="{D42A27DB-BD31-4B8C-83A1-F6EECF244321}">
                <p14:modId xmlns:p14="http://schemas.microsoft.com/office/powerpoint/2010/main" val="2132365094"/>
              </p:ext>
            </p:extLst>
          </p:nvPr>
        </p:nvGraphicFramePr>
        <p:xfrm>
          <a:off x="0" y="1187845"/>
          <a:ext cx="9906003" cy="489602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  <a:endParaRPr sz="1000" dirty="0">
                        <a:solidFill>
                          <a:schemeClr val="bg1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5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6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7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0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 </a:t>
                      </a:r>
                      <a:endParaRPr sz="1000" dirty="0">
                        <a:solidFill>
                          <a:srgbClr val="FFC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1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2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3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12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1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600" y="2242797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435" y="2268366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 13" descr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99" y="2242799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205490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205490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223201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 29" descr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 30" descr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 31" descr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223199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223198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 8" descr="Image 8">
            <a:extLst>
              <a:ext uri="{FF2B5EF4-FFF2-40B4-BE49-F238E27FC236}">
                <a16:creationId xmlns:a16="http://schemas.microsoft.com/office/drawing/2014/main" id="{645CEDD0-F7D8-D4C5-1EA2-C1BDA580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591" y="2225039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 41" descr="Image 41">
            <a:extLst>
              <a:ext uri="{FF2B5EF4-FFF2-40B4-BE49-F238E27FC236}">
                <a16:creationId xmlns:a16="http://schemas.microsoft.com/office/drawing/2014/main" id="{1466DF8F-D723-C86B-010E-C9451E00D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5" y="3153221"/>
            <a:ext cx="772885" cy="82573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6DD8923-B5AB-5BBA-F212-646C5C1BFB1E}"/>
              </a:ext>
            </a:extLst>
          </p:cNvPr>
          <p:cNvSpPr txBox="1"/>
          <p:nvPr/>
        </p:nvSpPr>
        <p:spPr>
          <a:xfrm>
            <a:off x="0" y="3912442"/>
            <a:ext cx="10421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  </a:t>
            </a:r>
            <a:r>
              <a:rPr kumimoji="0" lang="fr-F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PÄQUES</a:t>
            </a:r>
          </a:p>
        </p:txBody>
      </p:sp>
      <p:pic>
        <p:nvPicPr>
          <p:cNvPr id="4" name="Image 37" descr="Image 37">
            <a:extLst>
              <a:ext uri="{FF2B5EF4-FFF2-40B4-BE49-F238E27FC236}">
                <a16:creationId xmlns:a16="http://schemas.microsoft.com/office/drawing/2014/main" id="{8A6FD0FC-8CD9-E513-9F49-CFB09B8AF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1564" y="2313177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37" descr="Image 37">
            <a:extLst>
              <a:ext uri="{FF2B5EF4-FFF2-40B4-BE49-F238E27FC236}">
                <a16:creationId xmlns:a16="http://schemas.microsoft.com/office/drawing/2014/main" id="{83EA8ADC-1E68-A2F3-A419-E40C4DFC9D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314" y="2323938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37" descr="Image 37">
            <a:extLst>
              <a:ext uri="{FF2B5EF4-FFF2-40B4-BE49-F238E27FC236}">
                <a16:creationId xmlns:a16="http://schemas.microsoft.com/office/drawing/2014/main" id="{EAC02B34-8F2D-FE74-E233-C0115FF45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573" y="2374063"/>
            <a:ext cx="952532" cy="643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 37" descr="Image 37">
            <a:extLst>
              <a:ext uri="{FF2B5EF4-FFF2-40B4-BE49-F238E27FC236}">
                <a16:creationId xmlns:a16="http://schemas.microsoft.com/office/drawing/2014/main" id="{2610A450-6D47-6C0E-CE6D-CBA487880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493" y="2391821"/>
            <a:ext cx="952532" cy="6432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" descr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90" y="0"/>
            <a:ext cx="991969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ZoneTexte 2"/>
          <p:cNvSpPr txBox="1"/>
          <p:nvPr/>
        </p:nvSpPr>
        <p:spPr>
          <a:xfrm>
            <a:off x="2907719" y="-1"/>
            <a:ext cx="4166244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t>PRINTEMPS</a:t>
            </a:r>
          </a:p>
        </p:txBody>
      </p:sp>
      <p:graphicFrame>
        <p:nvGraphicFramePr>
          <p:cNvPr id="96" name="Tableau 4"/>
          <p:cNvGraphicFramePr/>
          <p:nvPr>
            <p:extLst>
              <p:ext uri="{D42A27DB-BD31-4B8C-83A1-F6EECF244321}">
                <p14:modId xmlns:p14="http://schemas.microsoft.com/office/powerpoint/2010/main" val="3394193609"/>
              </p:ext>
            </p:extLst>
          </p:nvPr>
        </p:nvGraphicFramePr>
        <p:xfrm>
          <a:off x="-8284" y="1078991"/>
          <a:ext cx="9906003" cy="491619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100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28166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  <a:endParaRPr sz="1000" dirty="0">
                        <a:solidFill>
                          <a:srgbClr val="00B0F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1</a:t>
                      </a:r>
                      <a:r>
                        <a:rPr lang="fr-FR" dirty="0"/>
                        <a:t>4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sz="2500" baseline="0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000" baseline="30000"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AE009"/>
                          </a:solidFill>
                        </a:rPr>
                        <a:t>JEUDI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16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tx1"/>
                          </a:solidFill>
                        </a:rPr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92D050"/>
                          </a:solidFill>
                        </a:rPr>
                        <a:t>VENDREDI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17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C000"/>
                          </a:solidFill>
                        </a:rPr>
                        <a:t>SAMEDI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18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DIMANCHE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lang="fr-FR" dirty="0"/>
                        <a:t>19</a:t>
                      </a:r>
                      <a:endParaRPr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0000"/>
                          </a:solidFill>
                        </a:rPr>
                        <a:t>LUNDI </a:t>
                      </a:r>
                      <a:endParaRPr sz="1000" dirty="0">
                        <a:solidFill>
                          <a:srgbClr val="FF0000"/>
                        </a:solidFill>
                      </a:endParaRP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0</a:t>
                      </a:r>
                      <a:endParaRPr sz="1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00B0F0"/>
                          </a:solidFill>
                        </a:rPr>
                        <a:t>MARDI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1</a:t>
                      </a:r>
                      <a:endParaRPr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>
                          <a:solidFill>
                            <a:srgbClr val="FF8AD8"/>
                          </a:solidFill>
                        </a:rPr>
                        <a:t>MERCREDI</a:t>
                      </a:r>
                    </a:p>
                    <a:p>
                      <a:pPr algn="ctr" defTabSz="914400">
                        <a:defRPr sz="25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2</a:t>
                      </a:r>
                      <a:r>
                        <a:rPr lang="fr-FR" dirty="0"/>
                        <a:t>2</a:t>
                      </a:r>
                      <a:endParaRPr sz="1000" baseline="30000" dirty="0"/>
                    </a:p>
                    <a:p>
                      <a:pPr algn="ctr" defTabSz="914400">
                        <a:defRPr sz="1400" b="0">
                          <a:solidFill>
                            <a:srgbClr val="000000"/>
                          </a:solidFill>
                          <a:latin typeface="Script cole"/>
                          <a:ea typeface="Script cole"/>
                          <a:cs typeface="Script cole"/>
                          <a:sym typeface="Script cole"/>
                        </a:defRPr>
                      </a:pPr>
                      <a:r>
                        <a:rPr dirty="0"/>
                        <a:t>AVRIL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4192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34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5449"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>
                          <a:latin typeface="Chinacat"/>
                          <a:ea typeface="Chinacat"/>
                          <a:cs typeface="Chinacat"/>
                          <a:sym typeface="Chinacat"/>
                        </a:defRPr>
                      </a:pPr>
                      <a:endParaRPr dirty="0"/>
                    </a:p>
                  </a:txBody>
                  <a:tcPr marL="45720" marR="45720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7" name="Image 7" descr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42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 8" descr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13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 11" descr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762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 12" descr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743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Image 26" descr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25" y="4168914"/>
            <a:ext cx="732497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 27" descr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32" y="4168914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 28" descr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615" y="4186625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Image 32" descr="Imag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4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Image 33" descr="Imag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98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 34" descr="Imag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451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 35" descr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 36" descr="Imag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064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 37" descr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188" y="4186623"/>
            <a:ext cx="732496" cy="7324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 40" descr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63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Image 41" descr="Imag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822" y="2152493"/>
            <a:ext cx="772885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 8" descr="Image 8">
            <a:extLst>
              <a:ext uri="{FF2B5EF4-FFF2-40B4-BE49-F238E27FC236}">
                <a16:creationId xmlns:a16="http://schemas.microsoft.com/office/drawing/2014/main" id="{A9A00486-6237-EA16-77C0-CF0CEF846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60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8" descr="Image 8">
            <a:extLst>
              <a:ext uri="{FF2B5EF4-FFF2-40B4-BE49-F238E27FC236}">
                <a16:creationId xmlns:a16="http://schemas.microsoft.com/office/drawing/2014/main" id="{BA00FE8E-DC24-FC17-672F-F8E5E99C8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541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 8" descr="Image 8">
            <a:extLst>
              <a:ext uri="{FF2B5EF4-FFF2-40B4-BE49-F238E27FC236}">
                <a16:creationId xmlns:a16="http://schemas.microsoft.com/office/drawing/2014/main" id="{1BABC728-7834-A9FC-FA94-94CE7CBFD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31" y="2152493"/>
            <a:ext cx="772884" cy="7922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74666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hèm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189</Words>
  <Application>Microsoft Macintosh PowerPoint</Application>
  <PresentationFormat>Format A4 (210 x 297 mm)</PresentationFormat>
  <Paragraphs>182</Paragraphs>
  <Slides>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ECOLE</dc:creator>
  <cp:lastModifiedBy>Emmanuelle Grosmaitre</cp:lastModifiedBy>
  <cp:revision>17</cp:revision>
  <dcterms:modified xsi:type="dcterms:W3CDTF">2025-08-09T14:28:07Z</dcterms:modified>
</cp:coreProperties>
</file>