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  <a:srgbClr val="FCE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19"/>
    <p:restoredTop sz="94648"/>
  </p:normalViewPr>
  <p:slideViewPr>
    <p:cSldViewPr snapToGrid="0">
      <p:cViewPr varScale="1">
        <p:scale>
          <a:sx n="65" d="100"/>
          <a:sy n="65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google.com/imgres?q=dessin%20bonne%20ann%C3%A9e%202026&amp;imgurl=https%3A%2F%2Fc8.alamy.com%2Fcompfr%2Fda2ydk%2Fbonne-annee-2026-da2ydk.jpg&amp;imgrefurl=https%3A%2F%2Fwww.alamyimages.fr%2Fphoto-image-bonne-annee-2026-57843119.html&amp;docid=9D1dRko4REemBM&amp;tbnid=OM7T-EUx9tRZ0M&amp;vet=12ahUKEwiI7-_-7_2OAxWWUKQEHSTHIgwQM3oECBcQAA..i&amp;w=866&amp;h=1390&amp;hcb=2&amp;ved=2ahUKEwiI7-_-7_2OAxWWUKQEHSTHIgwQM3oECBcQAA" TargetMode="External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1" name="Tableau 2"/>
          <p:cNvGraphicFramePr/>
          <p:nvPr>
            <p:extLst>
              <p:ext uri="{D42A27DB-BD31-4B8C-83A1-F6EECF244321}">
                <p14:modId xmlns:p14="http://schemas.microsoft.com/office/powerpoint/2010/main" val="1847481940"/>
              </p:ext>
            </p:extLst>
          </p:nvPr>
        </p:nvGraphicFramePr>
        <p:xfrm>
          <a:off x="0" y="1180800"/>
          <a:ext cx="9906003" cy="48980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DECEMBRE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DECEMBRE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DECEMBRE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DECEMBRE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DECEMBRE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dirty="0"/>
                    </a:p>
                  </a:txBody>
                  <a:tcPr marL="0" marR="0" marT="0" marB="0" horzOverflow="overflow"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lang="fr-FR" b="1" dirty="0">
                        <a:effectLst/>
                        <a:hlinkClick r:id="rId3"/>
                      </a:endParaRPr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2" name="Image 4" descr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 5" descr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1599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9150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1199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1903" y="2223042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ZoneTexte 21"/>
          <p:cNvSpPr txBox="1"/>
          <p:nvPr/>
        </p:nvSpPr>
        <p:spPr>
          <a:xfrm>
            <a:off x="3677194" y="-1"/>
            <a:ext cx="3441679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132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2022"/>
          <p:cNvSpPr txBox="1"/>
          <p:nvPr/>
        </p:nvSpPr>
        <p:spPr>
          <a:xfrm>
            <a:off x="224395" y="322"/>
            <a:ext cx="1810750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>
                <a:latin typeface="Script cole"/>
                <a:ea typeface="Script cole"/>
                <a:cs typeface="Script cole"/>
                <a:sym typeface="Script cole"/>
              </a:defRPr>
            </a:lvl1pPr>
          </a:lstStyle>
          <a:p>
            <a:r>
              <a:rPr dirty="0"/>
              <a:t>202</a:t>
            </a:r>
            <a:r>
              <a:rPr lang="fr-FR" dirty="0"/>
              <a:t>5</a:t>
            </a:r>
            <a:endParaRPr dirty="0"/>
          </a:p>
        </p:txBody>
      </p:sp>
      <p:pic>
        <p:nvPicPr>
          <p:cNvPr id="24" name="Image 5" descr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8446" y="2223042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62" b="96923" l="10000" r="90000">
                        <a14:foregroundMark x1="28778" y1="18462" x2="28778" y2="18462"/>
                        <a14:foregroundMark x1="36333" y1="20192" x2="36333" y2="20192"/>
                        <a14:foregroundMark x1="37667" y1="9615" x2="37667" y2="9615"/>
                        <a14:foregroundMark x1="47444" y1="5385" x2="47444" y2="5385"/>
                        <a14:foregroundMark x1="54667" y1="16731" x2="54667" y2="16731"/>
                        <a14:foregroundMark x1="44778" y1="39423" x2="44778" y2="39423"/>
                        <a14:foregroundMark x1="54889" y1="49231" x2="54889" y2="49231"/>
                        <a14:foregroundMark x1="71778" y1="34423" x2="71778" y2="34423"/>
                        <a14:foregroundMark x1="69000" y1="19615" x2="69000" y2="196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0" y="4920355"/>
            <a:ext cx="1628327" cy="967285"/>
          </a:xfrm>
          <a:prstGeom prst="rect">
            <a:avLst/>
          </a:prstGeom>
        </p:spPr>
      </p:pic>
      <p:pic>
        <p:nvPicPr>
          <p:cNvPr id="2" name="Image 4" descr="Image 4">
            <a:extLst>
              <a:ext uri="{FF2B5EF4-FFF2-40B4-BE49-F238E27FC236}">
                <a16:creationId xmlns:a16="http://schemas.microsoft.com/office/drawing/2014/main" id="{8873D58A-7FE9-5D7F-A243-BA78DEE507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222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5" descr="Image 5">
            <a:extLst>
              <a:ext uri="{FF2B5EF4-FFF2-40B4-BE49-F238E27FC236}">
                <a16:creationId xmlns:a16="http://schemas.microsoft.com/office/drawing/2014/main" id="{48E84ADC-A4E5-41EA-E949-084020F599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822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5" descr="Image 5">
            <a:extLst>
              <a:ext uri="{FF2B5EF4-FFF2-40B4-BE49-F238E27FC236}">
                <a16:creationId xmlns:a16="http://schemas.microsoft.com/office/drawing/2014/main" id="{1226440F-0033-92EB-D0EB-07CAADB98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4669" y="2223042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54EC9C1-7637-DA36-777C-F5D70B7220D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867" y="3156696"/>
            <a:ext cx="1048794" cy="104879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4" name="Tableau 2"/>
          <p:cNvGraphicFramePr/>
          <p:nvPr>
            <p:extLst>
              <p:ext uri="{D42A27DB-BD31-4B8C-83A1-F6EECF244321}">
                <p14:modId xmlns:p14="http://schemas.microsoft.com/office/powerpoint/2010/main" val="880315686"/>
              </p:ext>
            </p:extLst>
          </p:nvPr>
        </p:nvGraphicFramePr>
        <p:xfrm>
          <a:off x="0" y="1180800"/>
          <a:ext cx="990600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5" name="ZoneTexte 3"/>
          <p:cNvSpPr txBox="1"/>
          <p:nvPr/>
        </p:nvSpPr>
        <p:spPr>
          <a:xfrm>
            <a:off x="3624943" y="-1"/>
            <a:ext cx="3483171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146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600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000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615" y="504175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9600" y="2375999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4000" y="2375999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75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3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87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22" descr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1" descr="Image 11">
            <a:extLst>
              <a:ext uri="{FF2B5EF4-FFF2-40B4-BE49-F238E27FC236}">
                <a16:creationId xmlns:a16="http://schemas.microsoft.com/office/drawing/2014/main" id="{73FBE9B6-3279-72D6-7D01-AC39784CC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4791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6" name="Tableau 3"/>
          <p:cNvGraphicFramePr/>
          <p:nvPr>
            <p:extLst>
              <p:ext uri="{D42A27DB-BD31-4B8C-83A1-F6EECF244321}">
                <p14:modId xmlns:p14="http://schemas.microsoft.com/office/powerpoint/2010/main" val="2230746335"/>
              </p:ext>
            </p:extLst>
          </p:nvPr>
        </p:nvGraphicFramePr>
        <p:xfrm>
          <a:off x="0" y="1180800"/>
          <a:ext cx="990600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7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4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07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3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8" descr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736" y="4955694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1432" y="51144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63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48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ZoneTexte 22"/>
          <p:cNvSpPr txBox="1"/>
          <p:nvPr/>
        </p:nvSpPr>
        <p:spPr>
          <a:xfrm>
            <a:off x="3729445" y="-1"/>
            <a:ext cx="3443216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177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11" descr="Image 11">
            <a:extLst>
              <a:ext uri="{FF2B5EF4-FFF2-40B4-BE49-F238E27FC236}">
                <a16:creationId xmlns:a16="http://schemas.microsoft.com/office/drawing/2014/main" id="{7C61661F-3F9D-B610-31BD-F509A56E5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069" y="2270244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11" descr="Image 11">
            <a:extLst>
              <a:ext uri="{FF2B5EF4-FFF2-40B4-BE49-F238E27FC236}">
                <a16:creationId xmlns:a16="http://schemas.microsoft.com/office/drawing/2014/main" id="{8B8242C8-6401-6C54-00D7-87F96F73F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ZoneTexte 2"/>
          <p:cNvSpPr txBox="1"/>
          <p:nvPr/>
        </p:nvSpPr>
        <p:spPr>
          <a:xfrm>
            <a:off x="3755569" y="-1"/>
            <a:ext cx="3158908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graphicFrame>
        <p:nvGraphicFramePr>
          <p:cNvPr id="189" name="Tableau 3"/>
          <p:cNvGraphicFramePr/>
          <p:nvPr>
            <p:extLst>
              <p:ext uri="{D42A27DB-BD31-4B8C-83A1-F6EECF244321}">
                <p14:modId xmlns:p14="http://schemas.microsoft.com/office/powerpoint/2010/main" val="3166997146"/>
              </p:ext>
            </p:extLst>
          </p:nvPr>
        </p:nvGraphicFramePr>
        <p:xfrm>
          <a:off x="0" y="1180800"/>
          <a:ext cx="9906003" cy="489602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JANVIER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baseline="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JANVIER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JANVIER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0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4000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062" y="504175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800" y="2242798"/>
            <a:ext cx="772884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599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12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207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4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2" descr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1" descr="Image 11">
            <a:extLst>
              <a:ext uri="{FF2B5EF4-FFF2-40B4-BE49-F238E27FC236}">
                <a16:creationId xmlns:a16="http://schemas.microsoft.com/office/drawing/2014/main" id="{D6F3600D-E50F-0239-A7E8-71FDC63FE8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8800" y="2313178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10" name="Tableau 3"/>
          <p:cNvGraphicFramePr/>
          <p:nvPr>
            <p:extLst>
              <p:ext uri="{D42A27DB-BD31-4B8C-83A1-F6EECF244321}">
                <p14:modId xmlns:p14="http://schemas.microsoft.com/office/powerpoint/2010/main" val="2871916607"/>
              </p:ext>
            </p:extLst>
          </p:nvPr>
        </p:nvGraphicFramePr>
        <p:xfrm>
          <a:off x="0" y="1180800"/>
          <a:ext cx="9906003" cy="489602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1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37" y="512508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199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600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ZoneTexte 25"/>
          <p:cNvSpPr txBox="1"/>
          <p:nvPr/>
        </p:nvSpPr>
        <p:spPr>
          <a:xfrm>
            <a:off x="3585753" y="-1"/>
            <a:ext cx="3694485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220" name="Image 27" descr="Imag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36" descr="Imag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8" descr="Imag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 39" descr="Imag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9" descr="Image 9">
            <a:extLst>
              <a:ext uri="{FF2B5EF4-FFF2-40B4-BE49-F238E27FC236}">
                <a16:creationId xmlns:a16="http://schemas.microsoft.com/office/drawing/2014/main" id="{CC86CCF9-6CAC-A50A-0937-26F8ADFA07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7554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10" descr="Image 10">
            <a:extLst>
              <a:ext uri="{FF2B5EF4-FFF2-40B4-BE49-F238E27FC236}">
                <a16:creationId xmlns:a16="http://schemas.microsoft.com/office/drawing/2014/main" id="{8A88DB99-B583-5C24-1231-21218BA22C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9155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11" descr="Image 11">
            <a:extLst>
              <a:ext uri="{FF2B5EF4-FFF2-40B4-BE49-F238E27FC236}">
                <a16:creationId xmlns:a16="http://schemas.microsoft.com/office/drawing/2014/main" id="{4922C718-BE7F-8737-36AC-0F75592CC9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4354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12" descr="Image 12">
            <a:extLst>
              <a:ext uri="{FF2B5EF4-FFF2-40B4-BE49-F238E27FC236}">
                <a16:creationId xmlns:a16="http://schemas.microsoft.com/office/drawing/2014/main" id="{C8E8CDFA-7F96-5FFF-6121-FAEA184E3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4042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4" descr="Image 4">
            <a:extLst>
              <a:ext uri="{FF2B5EF4-FFF2-40B4-BE49-F238E27FC236}">
                <a16:creationId xmlns:a16="http://schemas.microsoft.com/office/drawing/2014/main" id="{AA652BC7-113E-B18C-A07F-4FB3BB041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859" y="504175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 6" descr="Image 6">
            <a:extLst>
              <a:ext uri="{FF2B5EF4-FFF2-40B4-BE49-F238E27FC236}">
                <a16:creationId xmlns:a16="http://schemas.microsoft.com/office/drawing/2014/main" id="{0BD9AD70-D1C6-71C5-1848-7641EF044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116" y="223866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 12" descr="Image 12">
            <a:extLst>
              <a:ext uri="{FF2B5EF4-FFF2-40B4-BE49-F238E27FC236}">
                <a16:creationId xmlns:a16="http://schemas.microsoft.com/office/drawing/2014/main" id="{8FA86E52-839B-7458-FB90-F22841F16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84" y="2354574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 12" descr="Image 12">
            <a:extLst>
              <a:ext uri="{FF2B5EF4-FFF2-40B4-BE49-F238E27FC236}">
                <a16:creationId xmlns:a16="http://schemas.microsoft.com/office/drawing/2014/main" id="{0AA2F344-8781-52B1-0FD1-F25AE16997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7688" y="2325728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153</Words>
  <Application>Microsoft Office PowerPoint</Application>
  <PresentationFormat>Format A4 (210 x 297 mm)</PresentationFormat>
  <Paragraphs>151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appleberry</vt:lpstr>
      <vt:lpstr>Arial</vt:lpstr>
      <vt:lpstr>Calibri</vt:lpstr>
      <vt:lpstr>Calibri Light</vt:lpstr>
      <vt:lpstr>Chinacat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flo.mathias</cp:lastModifiedBy>
  <cp:revision>22</cp:revision>
  <dcterms:modified xsi:type="dcterms:W3CDTF">2025-08-19T00:57:24Z</dcterms:modified>
</cp:coreProperties>
</file>