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4" r:id="rId7"/>
    <p:sldId id="263" r:id="rId8"/>
  </p:sldIdLst>
  <p:sldSz cx="9906000" cy="6858000" type="A4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AD8"/>
    <a:srgbClr val="FCEA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519"/>
    <p:restoredTop sz="94648"/>
  </p:normalViewPr>
  <p:slideViewPr>
    <p:cSldViewPr snapToGrid="0">
      <p:cViewPr varScale="1">
        <p:scale>
          <a:sx n="82" d="100"/>
          <a:sy n="82" d="100"/>
        </p:scale>
        <p:origin x="176" y="9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Calibri"/>
      </a:defRPr>
    </a:lvl1pPr>
    <a:lvl2pPr indent="228600" defTabSz="457200" latinLnBrk="0">
      <a:defRPr sz="1200">
        <a:latin typeface="+mn-lt"/>
        <a:ea typeface="+mn-ea"/>
        <a:cs typeface="+mn-cs"/>
        <a:sym typeface="Calibri"/>
      </a:defRPr>
    </a:lvl2pPr>
    <a:lvl3pPr indent="457200" defTabSz="457200" latinLnBrk="0">
      <a:defRPr sz="1200">
        <a:latin typeface="+mn-lt"/>
        <a:ea typeface="+mn-ea"/>
        <a:cs typeface="+mn-cs"/>
        <a:sym typeface="Calibri"/>
      </a:defRPr>
    </a:lvl3pPr>
    <a:lvl4pPr indent="685800" defTabSz="457200" latinLnBrk="0">
      <a:defRPr sz="1200">
        <a:latin typeface="+mn-lt"/>
        <a:ea typeface="+mn-ea"/>
        <a:cs typeface="+mn-cs"/>
        <a:sym typeface="Calibri"/>
      </a:defRPr>
    </a:lvl4pPr>
    <a:lvl5pPr indent="914400" defTabSz="457200" latinLnBrk="0">
      <a:defRPr sz="1200">
        <a:latin typeface="+mn-lt"/>
        <a:ea typeface="+mn-ea"/>
        <a:cs typeface="+mn-cs"/>
        <a:sym typeface="Calibri"/>
      </a:defRPr>
    </a:lvl5pPr>
    <a:lvl6pPr indent="1143000" defTabSz="457200" latinLnBrk="0">
      <a:defRPr sz="1200">
        <a:latin typeface="+mn-lt"/>
        <a:ea typeface="+mn-ea"/>
        <a:cs typeface="+mn-cs"/>
        <a:sym typeface="Calibri"/>
      </a:defRPr>
    </a:lvl6pPr>
    <a:lvl7pPr indent="1371600" defTabSz="457200" latinLnBrk="0">
      <a:defRPr sz="1200">
        <a:latin typeface="+mn-lt"/>
        <a:ea typeface="+mn-ea"/>
        <a:cs typeface="+mn-cs"/>
        <a:sym typeface="Calibri"/>
      </a:defRPr>
    </a:lvl7pPr>
    <a:lvl8pPr indent="1600200" defTabSz="457200" latinLnBrk="0">
      <a:defRPr sz="1200">
        <a:latin typeface="+mn-lt"/>
        <a:ea typeface="+mn-ea"/>
        <a:cs typeface="+mn-cs"/>
        <a:sym typeface="Calibri"/>
      </a:defRPr>
    </a:lvl8pPr>
    <a:lvl9pPr indent="1828800" defTabSz="4572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e du titre"/>
          <p:cNvSpPr txBox="1">
            <a:spLocks noGrp="1"/>
          </p:cNvSpPr>
          <p:nvPr>
            <p:ph type="title"/>
          </p:nvPr>
        </p:nvSpPr>
        <p:spPr>
          <a:xfrm>
            <a:off x="742950" y="1122362"/>
            <a:ext cx="84201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Texte du titre</a:t>
            </a:r>
          </a:p>
        </p:txBody>
      </p:sp>
      <p:sp>
        <p:nvSpPr>
          <p:cNvPr id="12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1238250" y="3602037"/>
            <a:ext cx="74295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21" name="Texte niveau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2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e du titre"/>
          <p:cNvSpPr txBox="1">
            <a:spLocks noGrp="1"/>
          </p:cNvSpPr>
          <p:nvPr>
            <p:ph type="title"/>
          </p:nvPr>
        </p:nvSpPr>
        <p:spPr>
          <a:xfrm>
            <a:off x="675878" y="1709740"/>
            <a:ext cx="8543926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Texte du titre</a:t>
            </a:r>
          </a:p>
        </p:txBody>
      </p:sp>
      <p:sp>
        <p:nvSpPr>
          <p:cNvPr id="30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75878" y="4589464"/>
            <a:ext cx="8543926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39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681037" y="1825625"/>
            <a:ext cx="4210051" cy="4351338"/>
          </a:xfrm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0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e du titre"/>
          <p:cNvSpPr txBox="1">
            <a:spLocks noGrp="1"/>
          </p:cNvSpPr>
          <p:nvPr>
            <p:ph type="title"/>
          </p:nvPr>
        </p:nvSpPr>
        <p:spPr>
          <a:xfrm>
            <a:off x="682328" y="365127"/>
            <a:ext cx="8543926" cy="1325563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48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82328" y="1681163"/>
            <a:ext cx="4190703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5014912" y="1681163"/>
            <a:ext cx="4211341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58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e du titre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Texte du titre</a:t>
            </a:r>
          </a:p>
        </p:txBody>
      </p:sp>
      <p:sp>
        <p:nvSpPr>
          <p:cNvPr id="73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4211339" y="987427"/>
            <a:ext cx="5014914" cy="4873626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e du titre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Texte du titre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4211339" y="987427"/>
            <a:ext cx="5014914" cy="4873626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8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>
            <a:spLocks noGrp="1"/>
          </p:cNvSpPr>
          <p:nvPr>
            <p:ph type="title"/>
          </p:nvPr>
        </p:nvSpPr>
        <p:spPr>
          <a:xfrm>
            <a:off x="681037" y="365127"/>
            <a:ext cx="8543926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Texte du titre</a:t>
            </a:r>
          </a:p>
        </p:txBody>
      </p:sp>
      <p:sp>
        <p:nvSpPr>
          <p:cNvPr id="3" name="Texte niveau 1…"/>
          <p:cNvSpPr txBox="1">
            <a:spLocks noGrp="1"/>
          </p:cNvSpPr>
          <p:nvPr>
            <p:ph type="body" idx="1"/>
          </p:nvPr>
        </p:nvSpPr>
        <p:spPr>
          <a:xfrm>
            <a:off x="681037" y="1825625"/>
            <a:ext cx="8543926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966339" y="6404294"/>
            <a:ext cx="258625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hyperlink" Target="https://www.google.com/imgres?q=dessin%20bonne%20ann%C3%A9e%202026&amp;imgurl=https%3A%2F%2Fc8.alamy.com%2Fcompfr%2Fda2ydk%2Fbonne-annee-2026-da2ydk.jpg&amp;imgrefurl=https%3A%2F%2Fwww.alamyimages.fr%2Fphoto-image-bonne-annee-2026-57843119.html&amp;docid=9D1dRko4REemBM&amp;tbnid=OM7T-EUx9tRZ0M&amp;vet=12ahUKEwiI7-_-7_2OAxWWUKQEHSTHIgwQM3oECBcQAA..i&amp;w=866&amp;h=1390&amp;hcb=2&amp;ved=2ahUKEwiI7-_-7_2OAxWWUKQEHSTHIgwQM3oECBcQAA" TargetMode="External"/><Relationship Id="rId7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g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g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0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Image 1" descr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906001" cy="6858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21" name="Tableau 2"/>
          <p:cNvGraphicFramePr/>
          <p:nvPr>
            <p:extLst>
              <p:ext uri="{D42A27DB-BD31-4B8C-83A1-F6EECF244321}">
                <p14:modId xmlns:p14="http://schemas.microsoft.com/office/powerpoint/2010/main" val="1821859312"/>
              </p:ext>
            </p:extLst>
          </p:nvPr>
        </p:nvGraphicFramePr>
        <p:xfrm>
          <a:off x="0" y="1180800"/>
          <a:ext cx="9906003" cy="4898042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100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996747"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FC000"/>
                          </a:solidFill>
                        </a:rPr>
                        <a:t>SAMEDI</a:t>
                      </a:r>
                      <a:endParaRPr sz="1000" dirty="0">
                        <a:solidFill>
                          <a:srgbClr val="FFC00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/>
                        <a:t>27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/>
                        <a:t>DECEMBRE</a:t>
                      </a:r>
                      <a:endParaRPr dirty="0"/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bg1"/>
                          </a:solidFill>
                        </a:rPr>
                        <a:t>DIMANCHE</a:t>
                      </a:r>
                      <a:endParaRPr sz="1000" dirty="0">
                        <a:solidFill>
                          <a:schemeClr val="bg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/>
                        <a:t>28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/>
                        <a:t>DECEMBRE</a:t>
                      </a:r>
                      <a:r>
                        <a:rPr dirty="0"/>
                        <a:t>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F0000"/>
                          </a:solidFill>
                        </a:rPr>
                        <a:t>LUNDI</a:t>
                      </a:r>
                      <a:endParaRPr sz="1000" dirty="0">
                        <a:solidFill>
                          <a:srgbClr val="FF000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/>
                        <a:t>29</a:t>
                      </a:r>
                      <a:endParaRPr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/>
                        <a:t>DECEMBRE</a:t>
                      </a:r>
                      <a:endParaRPr dirty="0"/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00B0F0"/>
                          </a:solidFill>
                        </a:rPr>
                        <a:t>MARDI</a:t>
                      </a:r>
                      <a:endParaRPr sz="1000" dirty="0">
                        <a:solidFill>
                          <a:srgbClr val="00B0F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/>
                        <a:t>30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/>
                        <a:t>DECEMBRE</a:t>
                      </a:r>
                      <a:endParaRPr dirty="0"/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F8AD8"/>
                          </a:solidFill>
                        </a:rPr>
                        <a:t>MERCREDI </a:t>
                      </a:r>
                      <a:endParaRPr sz="1000" dirty="0">
                        <a:solidFill>
                          <a:srgbClr val="FF8AD8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/>
                        <a:t>31</a:t>
                      </a:r>
                      <a:endParaRPr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/>
                        <a:t>DECEMBRE</a:t>
                      </a:r>
                      <a:r>
                        <a:rPr dirty="0"/>
                        <a:t>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CEA05"/>
                          </a:solidFill>
                        </a:rPr>
                        <a:t>JEUDI </a:t>
                      </a:r>
                      <a:endParaRPr sz="1000" dirty="0">
                        <a:solidFill>
                          <a:srgbClr val="FCEA05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baseline="0" dirty="0"/>
                        <a:t>1</a:t>
                      </a:r>
                      <a:endParaRPr baseline="30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JANVIER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92D050"/>
                          </a:solidFill>
                        </a:rPr>
                        <a:t>VENDREDI </a:t>
                      </a:r>
                      <a:endParaRPr sz="1000" dirty="0">
                        <a:solidFill>
                          <a:srgbClr val="92D05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/>
                        <a:t>2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JANVIER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FC000"/>
                          </a:solidFill>
                        </a:rPr>
                        <a:t>SAMEDI </a:t>
                      </a: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/>
                        <a:t>3</a:t>
                      </a:r>
                      <a:endParaRPr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JANVIER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bg1"/>
                          </a:solidFill>
                        </a:rPr>
                        <a:t>DIMANCHE </a:t>
                      </a:r>
                      <a:endParaRPr sz="1000" dirty="0">
                        <a:solidFill>
                          <a:schemeClr val="bg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/>
                        <a:t>4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JANVIER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192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5449"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endParaRPr dirty="0"/>
                    </a:p>
                  </a:txBody>
                  <a:tcPr marL="0" marR="0" marT="0" marB="0" horzOverflow="overflow"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2934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5449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lang="fr-FR" b="1" dirty="0">
                        <a:effectLst/>
                        <a:hlinkClick r:id="rId3"/>
                      </a:endParaRPr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22" name="Image 4" descr="Imag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999" y="2242799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3" name="Image 5" descr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1599" y="2242797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4" name="Image 6" descr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69150" y="2242797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5" name="Image 7" descr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91199" y="2242798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6" name="Image 8" descr="Imag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1903" y="2223042"/>
            <a:ext cx="772885" cy="792268"/>
          </a:xfrm>
          <a:prstGeom prst="rect">
            <a:avLst/>
          </a:prstGeom>
          <a:ln w="12700">
            <a:miter lim="400000"/>
          </a:ln>
        </p:spPr>
      </p:pic>
      <p:sp>
        <p:nvSpPr>
          <p:cNvPr id="131" name="ZoneTexte 21"/>
          <p:cNvSpPr txBox="1"/>
          <p:nvPr/>
        </p:nvSpPr>
        <p:spPr>
          <a:xfrm>
            <a:off x="3677194" y="-1"/>
            <a:ext cx="3441679" cy="1094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6600">
                <a:latin typeface="appleberry"/>
                <a:ea typeface="appleberry"/>
                <a:cs typeface="appleberry"/>
                <a:sym typeface="appleberry"/>
              </a:defRPr>
            </a:lvl1pPr>
          </a:lstStyle>
          <a:p>
            <a:r>
              <a:t>HIVER</a:t>
            </a:r>
          </a:p>
        </p:txBody>
      </p:sp>
      <p:pic>
        <p:nvPicPr>
          <p:cNvPr id="132" name="Image 23" descr="Image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225" y="4205490"/>
            <a:ext cx="732497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3" name="Image 24" descr="Image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06932" y="4205490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4" name="Image 25" descr="Imag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54615" y="4223201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5" name="Image 26" descr="Image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9124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6" name="Image 27" descr="Image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2898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7" name="Image 28" descr="Image 2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1451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8" name="Image 29" descr="Image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5625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9" name="Image 30" descr="Image 3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6106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40" name="Image 31" descr="Image 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33188" y="4223198"/>
            <a:ext cx="732496" cy="732496"/>
          </a:xfrm>
          <a:prstGeom prst="rect">
            <a:avLst/>
          </a:prstGeom>
          <a:ln w="12700">
            <a:miter lim="400000"/>
          </a:ln>
        </p:spPr>
      </p:pic>
      <p:sp>
        <p:nvSpPr>
          <p:cNvPr id="141" name="2022"/>
          <p:cNvSpPr txBox="1"/>
          <p:nvPr/>
        </p:nvSpPr>
        <p:spPr>
          <a:xfrm>
            <a:off x="224395" y="322"/>
            <a:ext cx="1810750" cy="11079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6600">
                <a:latin typeface="Script cole"/>
                <a:ea typeface="Script cole"/>
                <a:cs typeface="Script cole"/>
                <a:sym typeface="Script cole"/>
              </a:defRPr>
            </a:lvl1pPr>
          </a:lstStyle>
          <a:p>
            <a:r>
              <a:rPr dirty="0"/>
              <a:t>202</a:t>
            </a:r>
            <a:r>
              <a:rPr lang="fr-FR" dirty="0"/>
              <a:t>5</a:t>
            </a:r>
            <a:endParaRPr dirty="0"/>
          </a:p>
        </p:txBody>
      </p:sp>
      <p:pic>
        <p:nvPicPr>
          <p:cNvPr id="24" name="Image 5" descr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8446" y="2223042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62" b="96923" l="10000" r="90000">
                        <a14:foregroundMark x1="28778" y1="18462" x2="28778" y2="18462"/>
                        <a14:foregroundMark x1="36333" y1="20192" x2="36333" y2="20192"/>
                        <a14:foregroundMark x1="37667" y1="9615" x2="37667" y2="9615"/>
                        <a14:foregroundMark x1="47444" y1="5385" x2="47444" y2="5385"/>
                        <a14:foregroundMark x1="54667" y1="16731" x2="54667" y2="16731"/>
                        <a14:foregroundMark x1="44778" y1="39423" x2="44778" y2="39423"/>
                        <a14:foregroundMark x1="54889" y1="49231" x2="54889" y2="49231"/>
                        <a14:foregroundMark x1="71778" y1="34423" x2="71778" y2="34423"/>
                        <a14:foregroundMark x1="69000" y1="19615" x2="69000" y2="1961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8500" y="4920355"/>
            <a:ext cx="1628327" cy="967285"/>
          </a:xfrm>
          <a:prstGeom prst="rect">
            <a:avLst/>
          </a:prstGeom>
        </p:spPr>
      </p:pic>
      <p:pic>
        <p:nvPicPr>
          <p:cNvPr id="2" name="Image 4" descr="Image 4">
            <a:extLst>
              <a:ext uri="{FF2B5EF4-FFF2-40B4-BE49-F238E27FC236}">
                <a16:creationId xmlns:a16="http://schemas.microsoft.com/office/drawing/2014/main" id="{8873D58A-7FE9-5D7F-A243-BA78DEE507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6222" y="2242799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Image 5" descr="Image 5">
            <a:extLst>
              <a:ext uri="{FF2B5EF4-FFF2-40B4-BE49-F238E27FC236}">
                <a16:creationId xmlns:a16="http://schemas.microsoft.com/office/drawing/2014/main" id="{48E84ADC-A4E5-41EA-E949-084020F599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7822" y="2242797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Image 5" descr="Image 5">
            <a:extLst>
              <a:ext uri="{FF2B5EF4-FFF2-40B4-BE49-F238E27FC236}">
                <a16:creationId xmlns:a16="http://schemas.microsoft.com/office/drawing/2014/main" id="{1226440F-0033-92EB-D0EB-07CAADB98D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64669" y="2223042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154EC9C1-7637-DA36-777C-F5D70B7220D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9867" y="3156696"/>
            <a:ext cx="1048794" cy="1048794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Image 1" descr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906001" cy="6858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44" name="Tableau 2"/>
          <p:cNvGraphicFramePr/>
          <p:nvPr>
            <p:extLst>
              <p:ext uri="{D42A27DB-BD31-4B8C-83A1-F6EECF244321}">
                <p14:modId xmlns:p14="http://schemas.microsoft.com/office/powerpoint/2010/main" val="2838708437"/>
              </p:ext>
            </p:extLst>
          </p:nvPr>
        </p:nvGraphicFramePr>
        <p:xfrm>
          <a:off x="0" y="1180800"/>
          <a:ext cx="9906003" cy="4884771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100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14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99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996747"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F0000"/>
                          </a:solidFill>
                        </a:rPr>
                        <a:t>LUNDI</a:t>
                      </a:r>
                      <a:endParaRPr sz="1000" dirty="0">
                        <a:solidFill>
                          <a:srgbClr val="FF000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/>
                        <a:t>5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JANVIER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00B0F0"/>
                          </a:solidFill>
                        </a:rPr>
                        <a:t>MARDI </a:t>
                      </a:r>
                      <a:endParaRPr sz="1000" dirty="0">
                        <a:solidFill>
                          <a:srgbClr val="00B0F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400" dirty="0"/>
                        <a:t>6</a:t>
                      </a:r>
                      <a:endParaRPr sz="24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JANVIER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F8AD8"/>
                          </a:solidFill>
                        </a:rPr>
                        <a:t>MERCREDI </a:t>
                      </a:r>
                      <a:endParaRPr sz="1000" dirty="0">
                        <a:solidFill>
                          <a:srgbClr val="FF8AD8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JANVIER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CEA05"/>
                          </a:solidFill>
                        </a:rPr>
                        <a:t>JEUDI</a:t>
                      </a:r>
                      <a:endParaRPr sz="1000" dirty="0">
                        <a:solidFill>
                          <a:srgbClr val="FCEA05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JANVIER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92D050"/>
                          </a:solidFill>
                        </a:rPr>
                        <a:t>VENDREDI </a:t>
                      </a:r>
                      <a:endParaRPr sz="1000" dirty="0">
                        <a:solidFill>
                          <a:srgbClr val="92D05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/>
                        <a:t>9</a:t>
                      </a:r>
                      <a:endParaRPr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JANVIER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FC000"/>
                          </a:solidFill>
                        </a:rPr>
                        <a:t>SAMEDI </a:t>
                      </a:r>
                      <a:endParaRPr sz="1000" dirty="0">
                        <a:solidFill>
                          <a:srgbClr val="FFC00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1</a:t>
                      </a:r>
                      <a:r>
                        <a:rPr lang="fr-FR" dirty="0"/>
                        <a:t>0</a:t>
                      </a:r>
                      <a:endParaRPr baseline="30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JANVIER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bg1"/>
                          </a:solidFill>
                        </a:rPr>
                        <a:t>DIMANCHE</a:t>
                      </a:r>
                      <a:r>
                        <a:rPr dirty="0"/>
                        <a:t> </a:t>
                      </a:r>
                      <a:endParaRPr sz="1000" dirty="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1</a:t>
                      </a:r>
                      <a:r>
                        <a:rPr lang="fr-FR" dirty="0"/>
                        <a:t>1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JANVIER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F0000"/>
                          </a:solidFill>
                        </a:rPr>
                        <a:t>LUNDI </a:t>
                      </a: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1</a:t>
                      </a:r>
                      <a:r>
                        <a:rPr lang="fr-FR" dirty="0"/>
                        <a:t>2</a:t>
                      </a:r>
                      <a:endParaRPr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JANVIER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00B0F0"/>
                          </a:solidFill>
                        </a:rPr>
                        <a:t>MARDI </a:t>
                      </a:r>
                      <a:endParaRPr sz="1000" dirty="0">
                        <a:solidFill>
                          <a:srgbClr val="00B0F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1</a:t>
                      </a:r>
                      <a:r>
                        <a:rPr lang="fr-FR" dirty="0"/>
                        <a:t>3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JANVIER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192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5449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2934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5449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5" name="ZoneTexte 3"/>
          <p:cNvSpPr txBox="1"/>
          <p:nvPr/>
        </p:nvSpPr>
        <p:spPr>
          <a:xfrm>
            <a:off x="3624943" y="-1"/>
            <a:ext cx="3483171" cy="1094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6600">
                <a:latin typeface="appleberry"/>
                <a:ea typeface="appleberry"/>
                <a:cs typeface="appleberry"/>
                <a:sym typeface="appleberry"/>
              </a:defRPr>
            </a:lvl1pPr>
          </a:lstStyle>
          <a:p>
            <a:r>
              <a:t>HIVER</a:t>
            </a:r>
          </a:p>
        </p:txBody>
      </p:sp>
      <p:pic>
        <p:nvPicPr>
          <p:cNvPr id="146" name="Image 4" descr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9600" y="2242798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47" name="Image 5" descr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8000" y="2242798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48" name="Image 6" descr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7222" y="2226975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49" name="Image 7" descr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59600" y="2375999"/>
            <a:ext cx="952532" cy="643244"/>
          </a:xfrm>
          <a:prstGeom prst="rect">
            <a:avLst/>
          </a:prstGeom>
          <a:ln w="12700">
            <a:miter lim="400000"/>
          </a:ln>
        </p:spPr>
      </p:pic>
      <p:pic>
        <p:nvPicPr>
          <p:cNvPr id="150" name="Image 8" descr="Imag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94000" y="2375999"/>
            <a:ext cx="952532" cy="643244"/>
          </a:xfrm>
          <a:prstGeom prst="rect">
            <a:avLst/>
          </a:prstGeom>
          <a:ln w="12700">
            <a:miter lim="400000"/>
          </a:ln>
        </p:spPr>
      </p:pic>
      <p:pic>
        <p:nvPicPr>
          <p:cNvPr id="151" name="Image 9" descr="Imag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7599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2" name="Image 10" descr="Imag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89200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3" name="Image 11" descr="Imag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4399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4" name="Image 12" descr="Imag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087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5" name="Image 22" descr="Image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225" y="4205490"/>
            <a:ext cx="732497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56" name="Image 23" descr="Image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06932" y="4205490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57" name="Image 24" descr="Image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54615" y="4223201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58" name="Image 25" descr="Imag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9124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59" name="Image 26" descr="Image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2898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60" name="Image 27" descr="Image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1451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61" name="Image 28" descr="Image 2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5625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62" name="Image 29" descr="Image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6106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63" name="Image 30" descr="Image 3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33188" y="4223198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EB58FECE-3480-09E0-E73B-3177076A5ED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30"/>
          <a:stretch>
            <a:fillRect/>
          </a:stretch>
        </p:blipFill>
        <p:spPr>
          <a:xfrm>
            <a:off x="4407876" y="3121126"/>
            <a:ext cx="1003414" cy="898207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70402E3-1305-B0C9-BDE4-E72E4B08B45D}"/>
              </a:ext>
            </a:extLst>
          </p:cNvPr>
          <p:cNvSpPr txBox="1"/>
          <p:nvPr/>
        </p:nvSpPr>
        <p:spPr>
          <a:xfrm>
            <a:off x="4596054" y="4019333"/>
            <a:ext cx="872280" cy="24621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MUSIQUE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Image 1" descr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906001" cy="6858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66" name="Tableau 3"/>
          <p:cNvGraphicFramePr/>
          <p:nvPr>
            <p:extLst>
              <p:ext uri="{D42A27DB-BD31-4B8C-83A1-F6EECF244321}">
                <p14:modId xmlns:p14="http://schemas.microsoft.com/office/powerpoint/2010/main" val="590158710"/>
              </p:ext>
            </p:extLst>
          </p:nvPr>
        </p:nvGraphicFramePr>
        <p:xfrm>
          <a:off x="0" y="1180800"/>
          <a:ext cx="9906003" cy="4884771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100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14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99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996747"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F8AD8"/>
                          </a:solidFill>
                        </a:rPr>
                        <a:t>MERCREDI</a:t>
                      </a:r>
                      <a:endParaRPr sz="1000" dirty="0">
                        <a:solidFill>
                          <a:srgbClr val="FF8AD8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JANVIER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CEA05"/>
                          </a:solidFill>
                        </a:rPr>
                        <a:t>JEUDI </a:t>
                      </a:r>
                      <a:endParaRPr sz="1000" dirty="0">
                        <a:solidFill>
                          <a:srgbClr val="FCEA05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JANVIER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92D050"/>
                          </a:solidFill>
                        </a:rPr>
                        <a:t>VENDREDI </a:t>
                      </a:r>
                      <a:endParaRPr sz="1000" dirty="0">
                        <a:solidFill>
                          <a:srgbClr val="92D05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/>
                        <a:t>16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JANVIER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FC000"/>
                          </a:solidFill>
                        </a:rPr>
                        <a:t>SAMEDI</a:t>
                      </a:r>
                      <a:endParaRPr sz="1000" dirty="0">
                        <a:solidFill>
                          <a:srgbClr val="FFC00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/>
                        <a:t>17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JANVIER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bg1"/>
                          </a:solidFill>
                        </a:rPr>
                        <a:t>DIMANCHE</a:t>
                      </a:r>
                      <a:r>
                        <a:rPr dirty="0"/>
                        <a:t> </a:t>
                      </a:r>
                      <a:endParaRPr sz="1000" dirty="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/>
                        <a:t>18</a:t>
                      </a:r>
                      <a:endParaRPr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JANVIER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F0000"/>
                          </a:solidFill>
                        </a:rPr>
                        <a:t>LUNDI </a:t>
                      </a:r>
                      <a:endParaRPr sz="1000" dirty="0">
                        <a:solidFill>
                          <a:srgbClr val="FF000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/>
                        <a:t>19</a:t>
                      </a:r>
                      <a:endParaRPr baseline="30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JANVIER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00B0F0"/>
                          </a:solidFill>
                        </a:rPr>
                        <a:t>MARDI </a:t>
                      </a:r>
                      <a:endParaRPr sz="1000" dirty="0">
                        <a:solidFill>
                          <a:srgbClr val="00B0F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2</a:t>
                      </a:r>
                      <a:r>
                        <a:rPr lang="fr-FR" dirty="0"/>
                        <a:t>0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JANVIER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F8AD8"/>
                          </a:solidFill>
                        </a:rPr>
                        <a:t>MERCREDI </a:t>
                      </a: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JANVIER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CEA05"/>
                          </a:solidFill>
                        </a:rPr>
                        <a:t>JEUDI </a:t>
                      </a:r>
                      <a:endParaRPr sz="1000" dirty="0">
                        <a:solidFill>
                          <a:srgbClr val="FCEA05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JANVIER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192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5449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2934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5449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67" name="Image 4" descr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91999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68" name="Image 5" descr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2400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69" name="Image 6" descr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0799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70" name="Image 7" descr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4399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71" name="Image 8" descr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72" name="Image 9" descr="Imag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158" y="2216523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73" name="Image 10" descr="Imag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31243" y="2216523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74" name="Image 11" descr="Imag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6399" y="2242799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75" name="Image 12" descr="Imag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84800" y="2242799"/>
            <a:ext cx="772885" cy="792268"/>
          </a:xfrm>
          <a:prstGeom prst="rect">
            <a:avLst/>
          </a:prstGeom>
          <a:ln w="12700">
            <a:miter lim="400000"/>
          </a:ln>
        </p:spPr>
      </p:pic>
      <p:sp>
        <p:nvSpPr>
          <p:cNvPr id="176" name="ZoneTexte 22"/>
          <p:cNvSpPr txBox="1"/>
          <p:nvPr/>
        </p:nvSpPr>
        <p:spPr>
          <a:xfrm>
            <a:off x="3729445" y="-1"/>
            <a:ext cx="3443216" cy="1094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6600">
                <a:latin typeface="appleberry"/>
                <a:ea typeface="appleberry"/>
                <a:cs typeface="appleberry"/>
                <a:sym typeface="appleberry"/>
              </a:defRPr>
            </a:lvl1pPr>
          </a:lstStyle>
          <a:p>
            <a:r>
              <a:t>HIVER</a:t>
            </a:r>
          </a:p>
        </p:txBody>
      </p:sp>
      <p:pic>
        <p:nvPicPr>
          <p:cNvPr id="177" name="Image 23" descr="Image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225" y="4205490"/>
            <a:ext cx="732497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78" name="Image 24" descr="Image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06932" y="4205490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79" name="Image 25" descr="Imag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54615" y="4223201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80" name="Image 26" descr="Image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9124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81" name="Image 27" descr="Image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2898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82" name="Image 28" descr="Image 2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1451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83" name="Image 29" descr="Image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5625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84" name="Image 30" descr="Image 3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6106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85" name="Image 31" descr="Image 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33188" y="4223198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CC2DE798-42A9-A3F9-1AFC-BF65F1D56FB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30"/>
          <a:stretch>
            <a:fillRect/>
          </a:stretch>
        </p:blipFill>
        <p:spPr>
          <a:xfrm>
            <a:off x="2214981" y="3150059"/>
            <a:ext cx="1023551" cy="916232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119A4825-7C5D-3269-B6BD-1211E841460C}"/>
              </a:ext>
            </a:extLst>
          </p:cNvPr>
          <p:cNvSpPr txBox="1"/>
          <p:nvPr/>
        </p:nvSpPr>
        <p:spPr>
          <a:xfrm>
            <a:off x="2346089" y="4019333"/>
            <a:ext cx="913289" cy="24621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 MUSIQUE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" name="Image 1" descr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906001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88" name="ZoneTexte 2"/>
          <p:cNvSpPr txBox="1"/>
          <p:nvPr/>
        </p:nvSpPr>
        <p:spPr>
          <a:xfrm>
            <a:off x="3755569" y="-1"/>
            <a:ext cx="3158908" cy="1094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6600">
                <a:latin typeface="appleberry"/>
                <a:ea typeface="appleberry"/>
                <a:cs typeface="appleberry"/>
                <a:sym typeface="appleberry"/>
              </a:defRPr>
            </a:lvl1pPr>
          </a:lstStyle>
          <a:p>
            <a:r>
              <a:t>HIVER</a:t>
            </a:r>
          </a:p>
        </p:txBody>
      </p:sp>
      <p:graphicFrame>
        <p:nvGraphicFramePr>
          <p:cNvPr id="189" name="Tableau 3"/>
          <p:cNvGraphicFramePr/>
          <p:nvPr>
            <p:extLst>
              <p:ext uri="{D42A27DB-BD31-4B8C-83A1-F6EECF244321}">
                <p14:modId xmlns:p14="http://schemas.microsoft.com/office/powerpoint/2010/main" val="1923597184"/>
              </p:ext>
            </p:extLst>
          </p:nvPr>
        </p:nvGraphicFramePr>
        <p:xfrm>
          <a:off x="0" y="1180800"/>
          <a:ext cx="9906003" cy="4896024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100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92D050"/>
                          </a:solidFill>
                        </a:rPr>
                        <a:t>VENDREDI </a:t>
                      </a:r>
                      <a:endParaRPr sz="1000" dirty="0">
                        <a:solidFill>
                          <a:srgbClr val="92D05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2</a:t>
                      </a:r>
                      <a:r>
                        <a:rPr lang="fr-FR" dirty="0"/>
                        <a:t>3</a:t>
                      </a:r>
                      <a:endParaRPr sz="1000" baseline="30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JANVIER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FC000"/>
                          </a:solidFill>
                        </a:rPr>
                        <a:t>SAMEDI </a:t>
                      </a:r>
                      <a:endParaRPr sz="1000" dirty="0">
                        <a:solidFill>
                          <a:srgbClr val="FFC00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2</a:t>
                      </a:r>
                      <a:r>
                        <a:rPr lang="fr-FR" dirty="0"/>
                        <a:t>4</a:t>
                      </a:r>
                      <a:endParaRPr baseline="30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JANVIER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bg1"/>
                          </a:solidFill>
                        </a:rPr>
                        <a:t>DIMANCHE </a:t>
                      </a:r>
                      <a:endParaRPr sz="1000" dirty="0">
                        <a:solidFill>
                          <a:schemeClr val="bg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/>
                        <a:t>25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JANVIER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F0000"/>
                          </a:solidFill>
                        </a:rPr>
                        <a:t>LUNDI</a:t>
                      </a:r>
                      <a:endParaRPr sz="1000" dirty="0">
                        <a:solidFill>
                          <a:srgbClr val="FF000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/>
                        <a:t>26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JANVIER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00B0F0"/>
                          </a:solidFill>
                        </a:rPr>
                        <a:t>MARDI</a:t>
                      </a:r>
                      <a:r>
                        <a:rPr dirty="0"/>
                        <a:t> </a:t>
                      </a:r>
                      <a:endParaRPr sz="1000" dirty="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/>
                        <a:t>27</a:t>
                      </a:r>
                      <a:endParaRPr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/>
                        <a:t>JANVIER</a:t>
                      </a:r>
                      <a:endParaRPr dirty="0"/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F8AD8"/>
                          </a:solidFill>
                        </a:rPr>
                        <a:t>MERCREDI </a:t>
                      </a:r>
                      <a:endParaRPr sz="1000" dirty="0">
                        <a:solidFill>
                          <a:srgbClr val="FF8AD8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baseline="0" dirty="0">
                          <a:solidFill>
                            <a:schemeClr val="tx1"/>
                          </a:solidFill>
                        </a:rPr>
                        <a:t>28</a:t>
                      </a:r>
                      <a:endParaRPr baseline="30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JANVIER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CEA05"/>
                          </a:solidFill>
                        </a:rPr>
                        <a:t>JEUDI </a:t>
                      </a:r>
                      <a:endParaRPr sz="1000" dirty="0">
                        <a:solidFill>
                          <a:srgbClr val="FCEA05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29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JANVIER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92D050"/>
                          </a:solidFill>
                        </a:rPr>
                        <a:t>VENDREDI </a:t>
                      </a: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/>
                        <a:t>30</a:t>
                      </a:r>
                      <a:endParaRPr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/>
                        <a:t>JANVIER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FC000"/>
                          </a:solidFill>
                        </a:rPr>
                        <a:t>SAMEDI </a:t>
                      </a:r>
                      <a:endParaRPr sz="1000" dirty="0">
                        <a:solidFill>
                          <a:srgbClr val="FFC00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/>
                        <a:t>31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/>
                        <a:t>JANV</a:t>
                      </a:r>
                      <a:r>
                        <a:rPr dirty="0"/>
                        <a:t>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192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5449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2934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5449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90" name="Image 4" descr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64000" y="2242797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91" name="Image 5" descr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7874" y="2249574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92" name="Image 6" descr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8800" y="2242798"/>
            <a:ext cx="772884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93" name="Image 7" descr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7599" y="2242798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94" name="Image 8" descr="Imag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800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95" name="Image 9" descr="Imag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50126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96" name="Image 10" descr="Imag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82076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97" name="Image 11" descr="Imag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64000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98" name="Image 12" descr="Imag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09200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99" name="Image 22" descr="Image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225" y="4205490"/>
            <a:ext cx="732497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00" name="Image 23" descr="Image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06932" y="4205490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01" name="Image 24" descr="Image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54615" y="4223201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02" name="Image 25" descr="Imag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9124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03" name="Image 26" descr="Image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2898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04" name="Image 27" descr="Image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1451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05" name="Image 28" descr="Image 2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5625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06" name="Image 29" descr="Image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6106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07" name="Image 30" descr="Image 3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33188" y="4223198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A3F55D52-F599-D729-0660-1948CFEC4CF3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90"/>
          <a:stretch/>
        </p:blipFill>
        <p:spPr>
          <a:xfrm>
            <a:off x="5631376" y="3127902"/>
            <a:ext cx="865180" cy="11134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09F0F66C-9BC4-EAA6-6D3E-2F6213BA802A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90"/>
          <a:stretch/>
        </p:blipFill>
        <p:spPr>
          <a:xfrm>
            <a:off x="6733112" y="3127902"/>
            <a:ext cx="865180" cy="111340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7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" name="Image 1" descr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906001" cy="6858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210" name="Tableau 3"/>
          <p:cNvGraphicFramePr/>
          <p:nvPr>
            <p:extLst>
              <p:ext uri="{D42A27DB-BD31-4B8C-83A1-F6EECF244321}">
                <p14:modId xmlns:p14="http://schemas.microsoft.com/office/powerpoint/2010/main" val="2698134089"/>
              </p:ext>
            </p:extLst>
          </p:nvPr>
        </p:nvGraphicFramePr>
        <p:xfrm>
          <a:off x="0" y="1180800"/>
          <a:ext cx="9906003" cy="4896024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100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bg1"/>
                          </a:solidFill>
                        </a:rPr>
                        <a:t>DIMANCHE </a:t>
                      </a:r>
                      <a:endParaRPr sz="1000" dirty="0">
                        <a:solidFill>
                          <a:schemeClr val="bg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baseline="0" dirty="0"/>
                        <a:t>1</a:t>
                      </a:r>
                      <a:endParaRPr sz="1000" baseline="30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FEVRIER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F0000"/>
                          </a:solidFill>
                        </a:rPr>
                        <a:t>LUNDI</a:t>
                      </a:r>
                      <a:endParaRPr sz="1000" dirty="0">
                        <a:solidFill>
                          <a:srgbClr val="FF000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/>
                        <a:t>2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FEVRIER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00B0F0"/>
                          </a:solidFill>
                        </a:rPr>
                        <a:t>MARDI </a:t>
                      </a:r>
                      <a:endParaRPr sz="1000" dirty="0">
                        <a:solidFill>
                          <a:srgbClr val="00B0F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/>
                        <a:t>3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FEVRIER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F8AD8"/>
                          </a:solidFill>
                        </a:rPr>
                        <a:t>MERCREDI</a:t>
                      </a:r>
                      <a:endParaRPr sz="1000" dirty="0">
                        <a:solidFill>
                          <a:srgbClr val="FF8AD8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FEVRIER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CEA05"/>
                          </a:solidFill>
                        </a:rPr>
                        <a:t>JEUDI </a:t>
                      </a:r>
                      <a:endParaRPr sz="1000" dirty="0">
                        <a:solidFill>
                          <a:srgbClr val="FCEA05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FEVRIER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92D050"/>
                          </a:solidFill>
                        </a:rPr>
                        <a:t>VENDREDI </a:t>
                      </a:r>
                      <a:endParaRPr sz="1000" dirty="0">
                        <a:solidFill>
                          <a:srgbClr val="92D05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/>
                        <a:t>6</a:t>
                      </a:r>
                      <a:endParaRPr baseline="30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FEVRIER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FC000"/>
                          </a:solidFill>
                        </a:rPr>
                        <a:t>SAMEDI </a:t>
                      </a:r>
                      <a:endParaRPr sz="1000" dirty="0">
                        <a:solidFill>
                          <a:srgbClr val="FFC00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/>
                        <a:t>7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FEVRIER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bg1"/>
                          </a:solidFill>
                        </a:rPr>
                        <a:t>DIMANCHE</a:t>
                      </a:r>
                      <a:r>
                        <a:rPr dirty="0"/>
                        <a:t> </a:t>
                      </a: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/>
                        <a:t>8</a:t>
                      </a:r>
                      <a:endParaRPr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FEVRIER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F0000"/>
                          </a:solidFill>
                        </a:rPr>
                        <a:t>LUNDI </a:t>
                      </a:r>
                      <a:endParaRPr sz="1000" dirty="0">
                        <a:solidFill>
                          <a:srgbClr val="FF000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/>
                        <a:t>9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FEVRIER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192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5449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2934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5449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211" name="Image 4" descr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999" y="2242796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212" name="Image 6" descr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1199" y="2242797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213" name="Image 7" descr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9600" y="2242797"/>
            <a:ext cx="772885" cy="792268"/>
          </a:xfrm>
          <a:prstGeom prst="rect">
            <a:avLst/>
          </a:prstGeom>
          <a:ln w="12700">
            <a:miter lim="400000"/>
          </a:ln>
        </p:spPr>
      </p:pic>
      <p:sp>
        <p:nvSpPr>
          <p:cNvPr id="215" name="ZoneTexte 25"/>
          <p:cNvSpPr txBox="1"/>
          <p:nvPr/>
        </p:nvSpPr>
        <p:spPr>
          <a:xfrm>
            <a:off x="3585753" y="-1"/>
            <a:ext cx="3694485" cy="1094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6600">
                <a:latin typeface="appleberry"/>
                <a:ea typeface="appleberry"/>
                <a:cs typeface="appleberry"/>
                <a:sym typeface="appleberry"/>
              </a:defRPr>
            </a:lvl1pPr>
          </a:lstStyle>
          <a:p>
            <a:r>
              <a:t>HIVER</a:t>
            </a:r>
          </a:p>
        </p:txBody>
      </p:sp>
      <p:pic>
        <p:nvPicPr>
          <p:cNvPr id="220" name="Image 27" descr="Image 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225" y="4205490"/>
            <a:ext cx="732497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1" name="Image 28" descr="Image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6932" y="4205490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2" name="Image 29" descr="Image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4615" y="4223201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3" name="Image 34" descr="Image 3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124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4" name="Image 35" descr="Image 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2898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5" name="Image 36" descr="Image 3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51451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6" name="Image 37" descr="Image 3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5625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7" name="Image 38" descr="Image 3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6106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8" name="Image 39" descr="Image 3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33188" y="4223198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Image 9" descr="Image 9">
            <a:extLst>
              <a:ext uri="{FF2B5EF4-FFF2-40B4-BE49-F238E27FC236}">
                <a16:creationId xmlns:a16="http://schemas.microsoft.com/office/drawing/2014/main" id="{CC86CCF9-6CAC-A50A-0937-26F8ADFA071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77554" y="2330887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Image 10" descr="Image 10">
            <a:extLst>
              <a:ext uri="{FF2B5EF4-FFF2-40B4-BE49-F238E27FC236}">
                <a16:creationId xmlns:a16="http://schemas.microsoft.com/office/drawing/2014/main" id="{8A88DB99-B583-5C24-1231-21218BA22C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79155" y="2330887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Image 11" descr="Image 11">
            <a:extLst>
              <a:ext uri="{FF2B5EF4-FFF2-40B4-BE49-F238E27FC236}">
                <a16:creationId xmlns:a16="http://schemas.microsoft.com/office/drawing/2014/main" id="{4922C718-BE7F-8737-36AC-0F75592CC93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74354" y="2330887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 12" descr="Image 12">
            <a:extLst>
              <a:ext uri="{FF2B5EF4-FFF2-40B4-BE49-F238E27FC236}">
                <a16:creationId xmlns:a16="http://schemas.microsoft.com/office/drawing/2014/main" id="{C8E8CDFA-7F96-5FFF-6121-FAEA184E37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74042" y="2330887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Image 4" descr="Image 4">
            <a:extLst>
              <a:ext uri="{FF2B5EF4-FFF2-40B4-BE49-F238E27FC236}">
                <a16:creationId xmlns:a16="http://schemas.microsoft.com/office/drawing/2014/main" id="{AA652BC7-113E-B18C-A07F-4FB3BB0413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4986" y="2256374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Image 10" descr="Image 10">
            <a:extLst>
              <a:ext uri="{FF2B5EF4-FFF2-40B4-BE49-F238E27FC236}">
                <a16:creationId xmlns:a16="http://schemas.microsoft.com/office/drawing/2014/main" id="{70C23C42-100C-5971-E3F8-0474D5AA24B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96310" y="2359139"/>
            <a:ext cx="952532" cy="64324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1" name="Image 1" descr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" y="143220"/>
            <a:ext cx="9906001" cy="6858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232" name="Tableau 2"/>
          <p:cNvGraphicFramePr/>
          <p:nvPr>
            <p:extLst>
              <p:ext uri="{D42A27DB-BD31-4B8C-83A1-F6EECF244321}">
                <p14:modId xmlns:p14="http://schemas.microsoft.com/office/powerpoint/2010/main" val="1716765307"/>
              </p:ext>
            </p:extLst>
          </p:nvPr>
        </p:nvGraphicFramePr>
        <p:xfrm>
          <a:off x="-3" y="1219515"/>
          <a:ext cx="9906003" cy="4896024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100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00B0F0"/>
                          </a:solidFill>
                        </a:rPr>
                        <a:t>MARDI </a:t>
                      </a:r>
                      <a:endParaRPr sz="1000" dirty="0">
                        <a:solidFill>
                          <a:srgbClr val="00B0F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1</a:t>
                      </a:r>
                      <a:r>
                        <a:rPr lang="fr-FR" dirty="0"/>
                        <a:t>0</a:t>
                      </a:r>
                      <a:endParaRPr sz="1000" baseline="30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FEVRIER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F8AD8"/>
                          </a:solidFill>
                        </a:rPr>
                        <a:t>MERCREDI</a:t>
                      </a: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FEVRIER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CEA05"/>
                          </a:solidFill>
                        </a:rPr>
                        <a:t>JEUDI </a:t>
                      </a:r>
                      <a:endParaRPr sz="1000" dirty="0">
                        <a:solidFill>
                          <a:srgbClr val="FCEA05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FEVRIER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92D050"/>
                          </a:solidFill>
                        </a:rPr>
                        <a:t>VENDREDI</a:t>
                      </a:r>
                      <a:endParaRPr sz="1000" dirty="0">
                        <a:solidFill>
                          <a:srgbClr val="92D05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1</a:t>
                      </a:r>
                      <a:r>
                        <a:rPr lang="fr-FR" dirty="0"/>
                        <a:t>3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FEVRIER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FC000"/>
                          </a:solidFill>
                        </a:rPr>
                        <a:t>SAMEDI </a:t>
                      </a:r>
                      <a:endParaRPr sz="1000" dirty="0">
                        <a:solidFill>
                          <a:srgbClr val="FFC00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1</a:t>
                      </a:r>
                      <a:r>
                        <a:rPr lang="fr-FR" dirty="0"/>
                        <a:t>4</a:t>
                      </a:r>
                      <a:endParaRPr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FEVRIER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bg1"/>
                          </a:solidFill>
                        </a:rPr>
                        <a:t>DIMANCHE</a:t>
                      </a: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baseline="0" dirty="0"/>
                        <a:t>15</a:t>
                      </a:r>
                      <a:endParaRPr baseline="30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FEVRIER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F0000"/>
                          </a:solidFill>
                        </a:rPr>
                        <a:t>LUNDI </a:t>
                      </a:r>
                      <a:endParaRPr sz="1000" dirty="0">
                        <a:solidFill>
                          <a:srgbClr val="FF000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/>
                        <a:t>16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FEVRIER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00B0F0"/>
                          </a:solidFill>
                        </a:rPr>
                        <a:t>MARDI </a:t>
                      </a: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/>
                        <a:t>17</a:t>
                      </a:r>
                      <a:endParaRPr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FEVRIER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F8AD8"/>
                          </a:solidFill>
                        </a:rPr>
                        <a:t>MERCREDI </a:t>
                      </a:r>
                      <a:endParaRPr sz="1000" dirty="0">
                        <a:solidFill>
                          <a:srgbClr val="FF8AD8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18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FEVRIER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192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5449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2934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5449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233" name="Image 4" descr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7329" y="2291731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234" name="Image 7" descr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6399" y="2242793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235" name="Image 8" descr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8000" y="2242793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236" name="Image 11" descr="Imag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42431" y="2284709"/>
            <a:ext cx="772885" cy="792268"/>
          </a:xfrm>
          <a:prstGeom prst="rect">
            <a:avLst/>
          </a:prstGeom>
          <a:ln w="12700">
            <a:miter lim="400000"/>
          </a:ln>
        </p:spPr>
      </p:pic>
      <p:sp>
        <p:nvSpPr>
          <p:cNvPr id="237" name="ZoneTexte 21"/>
          <p:cNvSpPr txBox="1"/>
          <p:nvPr/>
        </p:nvSpPr>
        <p:spPr>
          <a:xfrm>
            <a:off x="3768633" y="-2"/>
            <a:ext cx="3748131" cy="1094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6600">
                <a:latin typeface="appleberry"/>
                <a:ea typeface="appleberry"/>
                <a:cs typeface="appleberry"/>
                <a:sym typeface="appleberry"/>
              </a:defRPr>
            </a:lvl1pPr>
          </a:lstStyle>
          <a:p>
            <a:r>
              <a:t>HIVER</a:t>
            </a:r>
          </a:p>
        </p:txBody>
      </p:sp>
      <p:pic>
        <p:nvPicPr>
          <p:cNvPr id="241" name="Image 28" descr="Image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807" y="4249440"/>
            <a:ext cx="732497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42" name="Image 29" descr="Image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6932" y="4205490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43" name="Image 30" descr="Image 3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4615" y="4223201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44" name="Image 31" descr="Image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124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45" name="Image 32" descr="Image 3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2898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46" name="Image 33" descr="Image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51451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47" name="Image 34" descr="Image 3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5625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48" name="Image 35" descr="Image 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6106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49" name="Image 36" descr="Image 3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33188" y="4223198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Image 4" descr="Image 4">
            <a:extLst>
              <a:ext uri="{FF2B5EF4-FFF2-40B4-BE49-F238E27FC236}">
                <a16:creationId xmlns:a16="http://schemas.microsoft.com/office/drawing/2014/main" id="{1883ADCD-6EAB-9EF6-3001-9730A87585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6063" y="2256376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9" name="Image 4" descr="Image 4">
            <a:extLst>
              <a:ext uri="{FF2B5EF4-FFF2-40B4-BE49-F238E27FC236}">
                <a16:creationId xmlns:a16="http://schemas.microsoft.com/office/drawing/2014/main" id="{88916EC6-7F65-D92D-2C67-862E1DE442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7908" y="2291731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Image 10" descr="Image 10">
            <a:extLst>
              <a:ext uri="{FF2B5EF4-FFF2-40B4-BE49-F238E27FC236}">
                <a16:creationId xmlns:a16="http://schemas.microsoft.com/office/drawing/2014/main" id="{9526FCD7-8971-9CE9-7354-EA4E9256A0D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76207" y="2399736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Image 10" descr="Image 10">
            <a:extLst>
              <a:ext uri="{FF2B5EF4-FFF2-40B4-BE49-F238E27FC236}">
                <a16:creationId xmlns:a16="http://schemas.microsoft.com/office/drawing/2014/main" id="{3EBDF4AB-1BF5-7874-1764-D69667C2AED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52416" y="2391816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 10" descr="Image 10">
            <a:extLst>
              <a:ext uri="{FF2B5EF4-FFF2-40B4-BE49-F238E27FC236}">
                <a16:creationId xmlns:a16="http://schemas.microsoft.com/office/drawing/2014/main" id="{2FF0DFC7-F4E4-408D-3917-D8FE7F81141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322" y="2338004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BC5FD8DA-686E-14C6-1977-0D86205CDA4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20" y="3181807"/>
            <a:ext cx="1041391" cy="1041391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2141886C-8B81-0869-7FE7-5DE0CE07966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3654" y="3306267"/>
            <a:ext cx="1041391" cy="730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45320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Image 1" descr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906001" cy="6858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95" name="Tableau 2"/>
          <p:cNvGraphicFramePr/>
          <p:nvPr>
            <p:extLst>
              <p:ext uri="{D42A27DB-BD31-4B8C-83A1-F6EECF244321}">
                <p14:modId xmlns:p14="http://schemas.microsoft.com/office/powerpoint/2010/main" val="1713645220"/>
              </p:ext>
            </p:extLst>
          </p:nvPr>
        </p:nvGraphicFramePr>
        <p:xfrm>
          <a:off x="0" y="1180800"/>
          <a:ext cx="9906003" cy="4896024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100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CEA05"/>
                          </a:solidFill>
                        </a:rPr>
                        <a:t>JEUDI</a:t>
                      </a:r>
                      <a:endParaRPr sz="1000" dirty="0">
                        <a:solidFill>
                          <a:srgbClr val="FCEA05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19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FEVRIER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92D050"/>
                          </a:solidFill>
                        </a:rPr>
                        <a:t>VENDREDI</a:t>
                      </a: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2</a:t>
                      </a:r>
                      <a:r>
                        <a:rPr lang="fr-FR" dirty="0"/>
                        <a:t>0</a:t>
                      </a:r>
                      <a:endParaRPr sz="1000" baseline="30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FEVRIER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FC000"/>
                          </a:solidFill>
                        </a:rPr>
                        <a:t>SAMEDI</a:t>
                      </a:r>
                      <a:endParaRPr sz="1000" dirty="0">
                        <a:solidFill>
                          <a:srgbClr val="FFC00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2</a:t>
                      </a:r>
                      <a:r>
                        <a:rPr lang="fr-FR" dirty="0"/>
                        <a:t>1</a:t>
                      </a:r>
                      <a:endParaRPr sz="1000" baseline="30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FEVRIER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bg1"/>
                          </a:solidFill>
                        </a:rPr>
                        <a:t>DIMANCHE</a:t>
                      </a:r>
                      <a:endParaRPr sz="1000" dirty="0">
                        <a:solidFill>
                          <a:schemeClr val="bg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2</a:t>
                      </a:r>
                      <a:r>
                        <a:rPr lang="fr-FR" dirty="0"/>
                        <a:t>2</a:t>
                      </a:r>
                      <a:endParaRPr baseline="30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FEVRIER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F0000"/>
                          </a:solidFill>
                        </a:rPr>
                        <a:t>LUNDI </a:t>
                      </a:r>
                      <a:endParaRPr sz="1000" dirty="0">
                        <a:solidFill>
                          <a:srgbClr val="FF000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2</a:t>
                      </a:r>
                      <a:r>
                        <a:rPr lang="fr-FR" dirty="0"/>
                        <a:t>3</a:t>
                      </a:r>
                      <a:endParaRPr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FEVRIER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00B0F0"/>
                          </a:solidFill>
                        </a:rPr>
                        <a:t>MARDI</a:t>
                      </a: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baseline="0" dirty="0"/>
                        <a:t>24</a:t>
                      </a:r>
                      <a:endParaRPr baseline="30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/>
                        <a:t>FEVRIER</a:t>
                      </a:r>
                      <a:endParaRPr dirty="0"/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F8AD8"/>
                          </a:solidFill>
                        </a:rPr>
                        <a:t>MERCREDI </a:t>
                      </a:r>
                      <a:endParaRPr sz="1000" dirty="0">
                        <a:solidFill>
                          <a:srgbClr val="FF8AD8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/>
                        <a:t>25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/>
                        <a:t>FEVRIER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CEA05"/>
                          </a:solidFill>
                        </a:rPr>
                        <a:t>JEUDI </a:t>
                      </a: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/>
                        <a:t>26</a:t>
                      </a:r>
                      <a:endParaRPr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/>
                        <a:t>FEVRIER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92D050"/>
                          </a:solidFill>
                        </a:rPr>
                        <a:t>VENDREDI </a:t>
                      </a:r>
                      <a:endParaRPr sz="1000" dirty="0">
                        <a:solidFill>
                          <a:srgbClr val="92D05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/>
                        <a:t>27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/>
                        <a:t>FEVRIER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192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5449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2934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5449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96" name="Image 6" descr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4800" y="2242795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97" name="Image 7" descr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9600" y="2242796"/>
            <a:ext cx="772885" cy="792268"/>
          </a:xfrm>
          <a:prstGeom prst="rect">
            <a:avLst/>
          </a:prstGeom>
          <a:ln w="12700">
            <a:miter lim="400000"/>
          </a:ln>
        </p:spPr>
      </p:pic>
      <p:sp>
        <p:nvSpPr>
          <p:cNvPr id="98" name="ZoneTexte 22"/>
          <p:cNvSpPr txBox="1"/>
          <p:nvPr/>
        </p:nvSpPr>
        <p:spPr>
          <a:xfrm>
            <a:off x="3638006" y="-1"/>
            <a:ext cx="3470109" cy="1094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6600">
                <a:latin typeface="appleberry"/>
                <a:ea typeface="appleberry"/>
                <a:cs typeface="appleberry"/>
                <a:sym typeface="appleberry"/>
              </a:defRPr>
            </a:lvl1pPr>
          </a:lstStyle>
          <a:p>
            <a:r>
              <a:t>HIVER</a:t>
            </a:r>
          </a:p>
        </p:txBody>
      </p:sp>
      <p:pic>
        <p:nvPicPr>
          <p:cNvPr id="99" name="Image 26" descr="Image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5329" y="2190974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02" name="Image 28" descr="Image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225" y="4205490"/>
            <a:ext cx="732497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03" name="Image 29" descr="Image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6932" y="4205490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04" name="Image 30" descr="Image 3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4615" y="4223201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05" name="Image 31" descr="Image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124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06" name="Image 32" descr="Image 3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2898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07" name="Image 33" descr="Image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51451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08" name="Image 34" descr="Image 3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5625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09" name="Image 35" descr="Image 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6106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0" name="Image 36" descr="Image 3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33188" y="4223198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Image 4" descr="Image 4">
            <a:extLst>
              <a:ext uri="{FF2B5EF4-FFF2-40B4-BE49-F238E27FC236}">
                <a16:creationId xmlns:a16="http://schemas.microsoft.com/office/drawing/2014/main" id="{19079C07-261A-2B21-59CA-D5AABD24A5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9163" y="2204796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Image 4" descr="Image 4">
            <a:extLst>
              <a:ext uri="{FF2B5EF4-FFF2-40B4-BE49-F238E27FC236}">
                <a16:creationId xmlns:a16="http://schemas.microsoft.com/office/drawing/2014/main" id="{5FFE2B27-6241-ACFD-1838-EF38C0BF0C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96" y="2204796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9" name="Image 11" descr="Image 11">
            <a:extLst>
              <a:ext uri="{FF2B5EF4-FFF2-40B4-BE49-F238E27FC236}">
                <a16:creationId xmlns:a16="http://schemas.microsoft.com/office/drawing/2014/main" id="{DB5FA94F-B624-D18E-6E21-A2A139AFFBB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23170" y="231317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Image 11" descr="Image 11">
            <a:extLst>
              <a:ext uri="{FF2B5EF4-FFF2-40B4-BE49-F238E27FC236}">
                <a16:creationId xmlns:a16="http://schemas.microsoft.com/office/drawing/2014/main" id="{76A2EEE5-8DA5-72FB-F444-2F64F713C9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49081" y="2313178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Image 11" descr="Image 11">
            <a:extLst>
              <a:ext uri="{FF2B5EF4-FFF2-40B4-BE49-F238E27FC236}">
                <a16:creationId xmlns:a16="http://schemas.microsoft.com/office/drawing/2014/main" id="{A81ECF23-64E5-27B9-DD02-23FEBDAB5F1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07284" y="2338284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2" name="Image 11" descr="Image 11">
            <a:extLst>
              <a:ext uri="{FF2B5EF4-FFF2-40B4-BE49-F238E27FC236}">
                <a16:creationId xmlns:a16="http://schemas.microsoft.com/office/drawing/2014/main" id="{2B381B4C-1566-6C15-13D4-5C7B6B356E2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02895" y="2338284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3EA49E14-E65C-28B7-FF3D-0768DA141C3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1613" y="3171141"/>
            <a:ext cx="1054737" cy="1054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32762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221</Words>
  <Application>Microsoft Macintosh PowerPoint</Application>
  <PresentationFormat>Format A4 (210 x 297 mm)</PresentationFormat>
  <Paragraphs>213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ECOLE</dc:creator>
  <cp:lastModifiedBy>Emmanuelle Grosmaitre</cp:lastModifiedBy>
  <cp:revision>21</cp:revision>
  <dcterms:modified xsi:type="dcterms:W3CDTF">2025-08-09T13:58:08Z</dcterms:modified>
</cp:coreProperties>
</file>