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E05"/>
    <a:srgbClr val="FF8AD8"/>
    <a:srgbClr val="F5C6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7" autoAdjust="0"/>
    <p:restoredTop sz="94577"/>
  </p:normalViewPr>
  <p:slideViewPr>
    <p:cSldViewPr snapToGrid="0">
      <p:cViewPr varScale="1">
        <p:scale>
          <a:sx n="65" d="100"/>
          <a:sy n="65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jpeg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Image 28" descr="Imag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17" name="Tableau 3"/>
          <p:cNvGraphicFramePr/>
          <p:nvPr>
            <p:extLst>
              <p:ext uri="{D42A27DB-BD31-4B8C-83A1-F6EECF244321}">
                <p14:modId xmlns:p14="http://schemas.microsoft.com/office/powerpoint/2010/main" val="3411759446"/>
              </p:ext>
            </p:extLst>
          </p:nvPr>
        </p:nvGraphicFramePr>
        <p:xfrm>
          <a:off x="0" y="1180800"/>
          <a:ext cx="9977283" cy="49723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2623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OCTOBRE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OCTO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6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8" name="Image 26" descr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72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Image 27" descr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973" y="2489443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Image 30" descr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373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Image 31" descr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2772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Image 32" descr="Imag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1573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ZoneTexte 24"/>
          <p:cNvSpPr txBox="1"/>
          <p:nvPr/>
        </p:nvSpPr>
        <p:spPr>
          <a:xfrm>
            <a:off x="2919549" y="-1"/>
            <a:ext cx="4371445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24" name="Image 22" descr="Imag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99" y="4379798"/>
            <a:ext cx="732497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23" descr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706" y="4379798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25" descr="Imag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3389" y="4397509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0022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 46" descr="Imag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758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 47" descr="Imag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0225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 48" descr="Imag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5032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 49" descr="Imag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9838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Image 50" descr="Imag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1962" y="4397506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1" descr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3422" y="5021094"/>
            <a:ext cx="1086017" cy="1046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" descr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5658" y="3406552"/>
            <a:ext cx="1441547" cy="10795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30" descr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820" y="252292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30" descr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594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30" descr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430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30" descr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467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1" name="Tableau 2"/>
          <p:cNvGraphicFramePr/>
          <p:nvPr>
            <p:extLst>
              <p:ext uri="{D42A27DB-BD31-4B8C-83A1-F6EECF244321}">
                <p14:modId xmlns:p14="http://schemas.microsoft.com/office/powerpoint/2010/main" val="296084892"/>
              </p:ext>
            </p:extLst>
          </p:nvPr>
        </p:nvGraphicFramePr>
        <p:xfrm>
          <a:off x="0" y="1180800"/>
          <a:ext cx="9988569" cy="494377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9513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 SAMEDI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 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1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8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47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8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2" name="Image 3" descr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5" y="499928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067" y="247247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267" y="247247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868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8667" y="2580467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ZoneTexte 23"/>
          <p:cNvSpPr txBox="1"/>
          <p:nvPr/>
        </p:nvSpPr>
        <p:spPr>
          <a:xfrm>
            <a:off x="3167742" y="-1"/>
            <a:ext cx="3908554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50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375" y="4360605"/>
            <a:ext cx="732497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4082" y="4360605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1765" y="4378316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8398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6134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8601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408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32" descr="Imag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8214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338" y="4378313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25" y="2546980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7" descr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7264" y="3530204"/>
            <a:ext cx="912754" cy="76062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age 3" descr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199" y="247968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0" descr="Image 10">
            <a:extLst>
              <a:ext uri="{FF2B5EF4-FFF2-40B4-BE49-F238E27FC236}">
                <a16:creationId xmlns:a16="http://schemas.microsoft.com/office/drawing/2014/main" id="{AECFF0D7-C6B9-794E-B5B8-AEA49C9845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067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0" descr="Image 10">
            <a:extLst>
              <a:ext uri="{FF2B5EF4-FFF2-40B4-BE49-F238E27FC236}">
                <a16:creationId xmlns:a16="http://schemas.microsoft.com/office/drawing/2014/main" id="{3FAC146E-A29B-291A-FA31-BF2EBAD69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645" y="258046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4" name="Tableau 3"/>
          <p:cNvGraphicFramePr/>
          <p:nvPr>
            <p:extLst>
              <p:ext uri="{D42A27DB-BD31-4B8C-83A1-F6EECF244321}">
                <p14:modId xmlns:p14="http://schemas.microsoft.com/office/powerpoint/2010/main" val="3539551607"/>
              </p:ext>
            </p:extLst>
          </p:nvPr>
        </p:nvGraphicFramePr>
        <p:xfrm>
          <a:off x="0" y="1180800"/>
          <a:ext cx="9977283" cy="49723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2623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6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5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7280" y="5177403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200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399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41" y="5179621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600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468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599" y="2635488"/>
            <a:ext cx="952532" cy="575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799" y="2635489"/>
            <a:ext cx="952532" cy="575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400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ZoneTexte 22"/>
          <p:cNvSpPr txBox="1"/>
          <p:nvPr/>
        </p:nvSpPr>
        <p:spPr>
          <a:xfrm>
            <a:off x="2932611" y="-1"/>
            <a:ext cx="4143686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75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441" y="4382841"/>
            <a:ext cx="732497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3148" y="4382841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0831" y="4400552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7464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5200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7667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2474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7280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9404" y="4400549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37" descr="Image 37">
            <a:extLst>
              <a:ext uri="{FF2B5EF4-FFF2-40B4-BE49-F238E27FC236}">
                <a16:creationId xmlns:a16="http://schemas.microsoft.com/office/drawing/2014/main" id="{2C0B6C33-4EF9-AADB-0EBC-046F04AD2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894" y="2535856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37" descr="Image 37">
            <a:extLst>
              <a:ext uri="{FF2B5EF4-FFF2-40B4-BE49-F238E27FC236}">
                <a16:creationId xmlns:a16="http://schemas.microsoft.com/office/drawing/2014/main" id="{442AFD10-8FA6-0E7E-8222-66C7154D2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55" y="263548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6" name="Tableau 2"/>
          <p:cNvGraphicFramePr/>
          <p:nvPr>
            <p:extLst>
              <p:ext uri="{D42A27DB-BD31-4B8C-83A1-F6EECF244321}">
                <p14:modId xmlns:p14="http://schemas.microsoft.com/office/powerpoint/2010/main" val="3434352294"/>
              </p:ext>
            </p:extLst>
          </p:nvPr>
        </p:nvGraphicFramePr>
        <p:xfrm>
          <a:off x="0" y="1180798"/>
          <a:ext cx="9977283" cy="4962826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012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NOV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8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40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31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40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7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0400" y="2475762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663" y="5221617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800" y="2489816"/>
            <a:ext cx="772884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599" y="2476527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44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599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999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92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ZoneTexte 22"/>
          <p:cNvSpPr txBox="1"/>
          <p:nvPr/>
        </p:nvSpPr>
        <p:spPr>
          <a:xfrm>
            <a:off x="3115490" y="-1"/>
            <a:ext cx="3960807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97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437" y="4401892"/>
            <a:ext cx="732497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4144" y="4401892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1827" y="4419603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8460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6196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8663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3470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8276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0400" y="4419600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 37" descr="Image 37">
            <a:extLst>
              <a:ext uri="{FF2B5EF4-FFF2-40B4-BE49-F238E27FC236}">
                <a16:creationId xmlns:a16="http://schemas.microsoft.com/office/drawing/2014/main" id="{70A22C6A-ABDF-7B6F-CB88-3F9F3010BA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6333" y="2566628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08" name="Tableau 2"/>
          <p:cNvGraphicFramePr/>
          <p:nvPr>
            <p:extLst>
              <p:ext uri="{D42A27DB-BD31-4B8C-83A1-F6EECF244321}">
                <p14:modId xmlns:p14="http://schemas.microsoft.com/office/powerpoint/2010/main" val="1526354213"/>
              </p:ext>
            </p:extLst>
          </p:nvPr>
        </p:nvGraphicFramePr>
        <p:xfrm>
          <a:off x="0" y="1184062"/>
          <a:ext cx="9988569" cy="492393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Script cole"/>
                          <a:ea typeface="Script cole"/>
                          <a:cs typeface="Script cole"/>
                          <a:sym typeface="Calibri"/>
                        </a:rPr>
                        <a:t>30</a:t>
                      </a:r>
                      <a:endParaRPr sz="25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Script cole"/>
                        <a:ea typeface="Script cole"/>
                        <a:cs typeface="Script cole"/>
                        <a:sym typeface="Calibri"/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NOV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9" name="Image 3" descr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53" y="513391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7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5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217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6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7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ZoneTexte 22"/>
          <p:cNvSpPr txBox="1"/>
          <p:nvPr/>
        </p:nvSpPr>
        <p:spPr>
          <a:xfrm>
            <a:off x="3115490" y="-1"/>
            <a:ext cx="3960807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19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37" descr="Image 37">
            <a:extLst>
              <a:ext uri="{FF2B5EF4-FFF2-40B4-BE49-F238E27FC236}">
                <a16:creationId xmlns:a16="http://schemas.microsoft.com/office/drawing/2014/main" id="{B4A999B4-5B66-D643-A941-0D8AB6D8AD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229" y="2324991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917288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31" name="Tableau 4"/>
          <p:cNvGraphicFramePr/>
          <p:nvPr>
            <p:extLst>
              <p:ext uri="{D42A27DB-BD31-4B8C-83A1-F6EECF244321}">
                <p14:modId xmlns:p14="http://schemas.microsoft.com/office/powerpoint/2010/main" val="3629191420"/>
              </p:ext>
            </p:extLst>
          </p:nvPr>
        </p:nvGraphicFramePr>
        <p:xfrm>
          <a:off x="-11286" y="1184062"/>
          <a:ext cx="9917289" cy="492393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1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Script cole"/>
                          <a:ea typeface="Script cole"/>
                          <a:cs typeface="Script cole"/>
                          <a:sym typeface="Calibri"/>
                        </a:rPr>
                        <a:t>15</a:t>
                      </a:r>
                      <a:endParaRPr sz="25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Script cole"/>
                        <a:ea typeface="Script cole"/>
                        <a:cs typeface="Script cole"/>
                        <a:sym typeface="Calibri"/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latin typeface="BV_Baton"/>
                          <a:ea typeface="BV_Baton"/>
                          <a:cs typeface="BV_Baton"/>
                          <a:sym typeface="BV_Baton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2400">
                          <a:latin typeface="Catchup"/>
                          <a:ea typeface="Catchup"/>
                          <a:cs typeface="Catchup"/>
                          <a:sym typeface="Catchup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33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543" y="512685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42799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9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2799" y="506887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Image 13" descr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age 14" descr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7774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ZoneTexte 32"/>
          <p:cNvSpPr txBox="1"/>
          <p:nvPr/>
        </p:nvSpPr>
        <p:spPr>
          <a:xfrm>
            <a:off x="5957463" y="139969"/>
            <a:ext cx="3971109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AUTOMNE</a:t>
            </a:r>
          </a:p>
        </p:txBody>
      </p:sp>
      <p:pic>
        <p:nvPicPr>
          <p:cNvPr id="243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 34" descr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Image 35" descr="Imag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 36" descr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Image 38" descr="Imag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2" descr="Image 12">
            <a:extLst>
              <a:ext uri="{FF2B5EF4-FFF2-40B4-BE49-F238E27FC236}">
                <a16:creationId xmlns:a16="http://schemas.microsoft.com/office/drawing/2014/main" id="{881D0DBF-4FDC-202E-4DCE-FE0A0AD985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2371" y="227075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12" descr="Image 12">
            <a:extLst>
              <a:ext uri="{FF2B5EF4-FFF2-40B4-BE49-F238E27FC236}">
                <a16:creationId xmlns:a16="http://schemas.microsoft.com/office/drawing/2014/main" id="{2AD5776A-2D25-FB64-71C7-1F35062F3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745" y="226164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 37" descr="Image 37">
            <a:extLst>
              <a:ext uri="{FF2B5EF4-FFF2-40B4-BE49-F238E27FC236}">
                <a16:creationId xmlns:a16="http://schemas.microsoft.com/office/drawing/2014/main" id="{E11281AE-8662-5F4A-44C7-2FB34FB767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4012" y="231317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 37" descr="Image 37">
            <a:extLst>
              <a:ext uri="{FF2B5EF4-FFF2-40B4-BE49-F238E27FC236}">
                <a16:creationId xmlns:a16="http://schemas.microsoft.com/office/drawing/2014/main" id="{C4A42981-52FD-AFF9-BD57-9F6444B183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381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age 1">
            <a:extLst>
              <a:ext uri="{FF2B5EF4-FFF2-40B4-BE49-F238E27FC236}">
                <a16:creationId xmlns:a16="http://schemas.microsoft.com/office/drawing/2014/main" id="{4436C739-E7FC-BC55-71FF-C658C042A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4" y="0"/>
            <a:ext cx="3255321" cy="7059384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Image 36" descr="Imag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338" y="0"/>
            <a:ext cx="6627661" cy="7059384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ZoneTexte 37"/>
          <p:cNvSpPr txBox="1"/>
          <p:nvPr/>
        </p:nvSpPr>
        <p:spPr>
          <a:xfrm>
            <a:off x="6618705" y="30982"/>
            <a:ext cx="3040943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HIVER</a:t>
            </a:r>
          </a:p>
        </p:txBody>
      </p:sp>
      <p:graphicFrame>
        <p:nvGraphicFramePr>
          <p:cNvPr id="96" name="Tableau 25"/>
          <p:cNvGraphicFramePr/>
          <p:nvPr>
            <p:extLst>
              <p:ext uri="{D42A27DB-BD31-4B8C-83A1-F6EECF244321}">
                <p14:modId xmlns:p14="http://schemas.microsoft.com/office/powerpoint/2010/main" val="1833812712"/>
              </p:ext>
            </p:extLst>
          </p:nvPr>
        </p:nvGraphicFramePr>
        <p:xfrm>
          <a:off x="0" y="1187999"/>
          <a:ext cx="990600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SAMEDI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LUNDI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MARDI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MERCREDI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VENDREDI 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9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32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8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3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0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96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Image 44" descr="Imag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11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46" descr="Imag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27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Image 1" descr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545" y="4942084"/>
            <a:ext cx="907826" cy="10155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Image 2" descr="Image 2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708568" y="3106124"/>
            <a:ext cx="1137780" cy="11377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 29" descr="Imag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30" descr="Imag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33" descr="Imag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 38" descr="Imag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 39" descr="Imag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 40" descr="Imag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 41" descr="Imag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Image 42" descr="Image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Image 43" descr="Image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2" descr="Image 12">
            <a:extLst>
              <a:ext uri="{FF2B5EF4-FFF2-40B4-BE49-F238E27FC236}">
                <a16:creationId xmlns:a16="http://schemas.microsoft.com/office/drawing/2014/main" id="{2890E7F8-11D3-16A4-E1E6-635AB4F376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2" descr="Image 12">
            <a:extLst>
              <a:ext uri="{FF2B5EF4-FFF2-40B4-BE49-F238E27FC236}">
                <a16:creationId xmlns:a16="http://schemas.microsoft.com/office/drawing/2014/main" id="{63AE89CD-29A6-C80B-5806-1B3DFF2920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36174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Image 2" descr="Imag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80467" y="3115001"/>
            <a:ext cx="743277" cy="936529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ZoneTexte 15"/>
          <p:cNvSpPr txBox="1"/>
          <p:nvPr/>
        </p:nvSpPr>
        <p:spPr>
          <a:xfrm>
            <a:off x="3526739" y="3970994"/>
            <a:ext cx="1659923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rPr dirty="0"/>
              <a:t>HIVER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222</Words>
  <Application>Microsoft Office PowerPoint</Application>
  <PresentationFormat>Format A4 (210 x 297 mm)</PresentationFormat>
  <Paragraphs>211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appleberry</vt:lpstr>
      <vt:lpstr>Arial</vt:lpstr>
      <vt:lpstr>BV_Baton</vt:lpstr>
      <vt:lpstr>Calibri</vt:lpstr>
      <vt:lpstr>Calibri Light</vt:lpstr>
      <vt:lpstr>Catchup</vt:lpstr>
      <vt:lpstr>Chinacat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flo.mathias</cp:lastModifiedBy>
  <cp:revision>15</cp:revision>
  <dcterms:modified xsi:type="dcterms:W3CDTF">2025-08-19T00:53:04Z</dcterms:modified>
</cp:coreProperties>
</file>