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05"/>
    <a:srgbClr val="FF8AD8"/>
    <a:srgbClr val="F5C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7" autoAdjust="0"/>
    <p:restoredTop sz="94577"/>
  </p:normalViewPr>
  <p:slideViewPr>
    <p:cSldViewPr snapToGrid="0">
      <p:cViewPr varScale="1">
        <p:scale>
          <a:sx n="116" d="100"/>
          <a:sy n="116" d="100"/>
        </p:scale>
        <p:origin x="1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9.jpg"/><Relationship Id="rId5" Type="http://schemas.openxmlformats.org/officeDocument/2006/relationships/image" Target="../media/image11.png"/><Relationship Id="rId10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28" descr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857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3"/>
          <p:cNvGraphicFramePr/>
          <p:nvPr>
            <p:extLst>
              <p:ext uri="{D42A27DB-BD31-4B8C-83A1-F6EECF244321}">
                <p14:modId xmlns:p14="http://schemas.microsoft.com/office/powerpoint/2010/main" val="2402990014"/>
              </p:ext>
            </p:extLst>
          </p:nvPr>
        </p:nvGraphicFramePr>
        <p:xfrm>
          <a:off x="0" y="1180800"/>
          <a:ext cx="9977283" cy="497235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2623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 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OCTOBRE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OCTOBRE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OCTOBRE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OCTOBRE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29</a:t>
                      </a:r>
                      <a:endParaRPr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OCTOBRE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 </a:t>
                      </a:r>
                      <a:endParaRPr sz="1000" dirty="0">
                        <a:solidFill>
                          <a:srgbClr val="FCEE05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30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OCTOBRE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31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OCTO</a:t>
                      </a:r>
                      <a:r>
                        <a:rPr dirty="0"/>
                        <a:t>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166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665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31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665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8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2" y="24894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73" y="248944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30" descr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73" y="24894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 31" descr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772" y="24894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 32" descr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573" y="2489443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ZoneTexte 24"/>
          <p:cNvSpPr txBox="1"/>
          <p:nvPr/>
        </p:nvSpPr>
        <p:spPr>
          <a:xfrm>
            <a:off x="2919549" y="-1"/>
            <a:ext cx="4371445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AUTOMNE</a:t>
            </a:r>
          </a:p>
        </p:txBody>
      </p:sp>
      <p:pic>
        <p:nvPicPr>
          <p:cNvPr id="124" name="Image 22" descr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99" y="4379798"/>
            <a:ext cx="732497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06" y="4379798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25" descr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389" y="4397509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022" y="4397507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46" descr="Imag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758" y="4397507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47" descr="Imag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225" y="4397507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48" descr="Imag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32" y="4397507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49" descr="Imag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838" y="4397507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50" descr="Imag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962" y="4397506"/>
            <a:ext cx="732496" cy="678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1" descr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422" y="5021094"/>
            <a:ext cx="1086017" cy="1046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 2" descr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658" y="3406552"/>
            <a:ext cx="1441547" cy="1079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30" descr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20" y="252292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30" descr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94" y="24894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 30" descr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30" y="24894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 30" descr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67" y="248944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50287E-7867-8B9C-A62C-4591E06577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00" y="3339189"/>
            <a:ext cx="965500" cy="11233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01130F-D4D4-9D3A-5CE0-5552FBD09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22" y="3339189"/>
            <a:ext cx="965500" cy="11233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857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1" name="Tableau 2"/>
          <p:cNvGraphicFramePr/>
          <p:nvPr>
            <p:extLst>
              <p:ext uri="{D42A27DB-BD31-4B8C-83A1-F6EECF244321}">
                <p14:modId xmlns:p14="http://schemas.microsoft.com/office/powerpoint/2010/main" val="1069125304"/>
              </p:ext>
            </p:extLst>
          </p:nvPr>
        </p:nvGraphicFramePr>
        <p:xfrm>
          <a:off x="0" y="1180800"/>
          <a:ext cx="9988569" cy="494377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5137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 </a:t>
                      </a:r>
                      <a:endParaRPr sz="1000" dirty="0">
                        <a:solidFill>
                          <a:srgbClr val="FCEE05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400" dirty="0"/>
                        <a:t>7</a:t>
                      </a:r>
                      <a:endParaRPr sz="2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 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 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1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87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77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87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2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624" y="250595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67" y="247247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67" y="247247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868" y="258046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667" y="2580467"/>
            <a:ext cx="952532" cy="64324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ZoneTexte 23"/>
          <p:cNvSpPr txBox="1"/>
          <p:nvPr/>
        </p:nvSpPr>
        <p:spPr>
          <a:xfrm>
            <a:off x="3167742" y="-1"/>
            <a:ext cx="390855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>
                <a:solidFill>
                  <a:srgbClr val="FFFFFF"/>
                </a:solidFill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AUTOMNE</a:t>
            </a:r>
          </a:p>
        </p:txBody>
      </p:sp>
      <p:pic>
        <p:nvPicPr>
          <p:cNvPr id="150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75" y="4360605"/>
            <a:ext cx="732497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082" y="4360605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5" y="4378316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398" y="4378314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134" y="4378314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601" y="4378314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08" y="4378314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214" y="4378314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338" y="4378313"/>
            <a:ext cx="732496" cy="650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5" y="2546980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 7" descr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264" y="3530204"/>
            <a:ext cx="912754" cy="760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199" y="247968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0" descr="Image 10">
            <a:extLst>
              <a:ext uri="{FF2B5EF4-FFF2-40B4-BE49-F238E27FC236}">
                <a16:creationId xmlns:a16="http://schemas.microsoft.com/office/drawing/2014/main" id="{AECFF0D7-C6B9-794E-B5B8-AEA49C984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67" y="258046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3FAC146E-A29B-291A-FA31-BF2EBAD69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645" y="258046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7FF42E-0422-645D-F786-25A7C6A8C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29"/>
          <a:stretch>
            <a:fillRect/>
          </a:stretch>
        </p:blipFill>
        <p:spPr>
          <a:xfrm>
            <a:off x="4484940" y="3335561"/>
            <a:ext cx="1039941" cy="9309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F23C321-7827-F31E-2B21-64F87BFF79C8}"/>
              </a:ext>
            </a:extLst>
          </p:cNvPr>
          <p:cNvSpPr txBox="1"/>
          <p:nvPr/>
        </p:nvSpPr>
        <p:spPr>
          <a:xfrm>
            <a:off x="4666041" y="4217745"/>
            <a:ext cx="88998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MUSIQUE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857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4" name="Tableau 3"/>
          <p:cNvGraphicFramePr/>
          <p:nvPr>
            <p:extLst>
              <p:ext uri="{D42A27DB-BD31-4B8C-83A1-F6EECF244321}">
                <p14:modId xmlns:p14="http://schemas.microsoft.com/office/powerpoint/2010/main" val="2645062982"/>
              </p:ext>
            </p:extLst>
          </p:nvPr>
        </p:nvGraphicFramePr>
        <p:xfrm>
          <a:off x="0" y="1180800"/>
          <a:ext cx="9977283" cy="497235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2623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</a:t>
                      </a:r>
                      <a:endParaRPr sz="1000" dirty="0">
                        <a:solidFill>
                          <a:srgbClr val="FCEE05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15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 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 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166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665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31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665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845" y="2543172"/>
            <a:ext cx="772885" cy="70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200" y="2543174"/>
            <a:ext cx="772885" cy="70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399" y="2543174"/>
            <a:ext cx="772885" cy="70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4" y="2543173"/>
            <a:ext cx="772885" cy="70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600" y="2635490"/>
            <a:ext cx="952532" cy="575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68" y="2635490"/>
            <a:ext cx="952532" cy="575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599" y="2635488"/>
            <a:ext cx="952532" cy="575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799" y="2635489"/>
            <a:ext cx="952532" cy="575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400" y="2635490"/>
            <a:ext cx="952532" cy="57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ZoneTexte 22"/>
          <p:cNvSpPr txBox="1"/>
          <p:nvPr/>
        </p:nvSpPr>
        <p:spPr>
          <a:xfrm>
            <a:off x="2932611" y="-1"/>
            <a:ext cx="414368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>
                <a:solidFill>
                  <a:srgbClr val="FFFFFF"/>
                </a:solidFill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AUTOMNE</a:t>
            </a:r>
          </a:p>
        </p:txBody>
      </p:sp>
      <p:pic>
        <p:nvPicPr>
          <p:cNvPr id="175" name="Image 23" descr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41" y="4382841"/>
            <a:ext cx="732497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148" y="4382841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831" y="4400552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464" y="4400550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200" y="4400550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667" y="4400550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474" y="4400550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280" y="4400550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404" y="4400549"/>
            <a:ext cx="732496" cy="621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2DF8733-9CFD-66A3-3057-8B8366674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29"/>
          <a:stretch>
            <a:fillRect/>
          </a:stretch>
        </p:blipFill>
        <p:spPr>
          <a:xfrm>
            <a:off x="2256695" y="3310972"/>
            <a:ext cx="1039941" cy="9309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2715DB-0C63-7054-AE37-39F58059087B}"/>
              </a:ext>
            </a:extLst>
          </p:cNvPr>
          <p:cNvSpPr txBox="1"/>
          <p:nvPr/>
        </p:nvSpPr>
        <p:spPr>
          <a:xfrm>
            <a:off x="2300400" y="4241877"/>
            <a:ext cx="95253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MUSIQUE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857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6" name="Tableau 2"/>
          <p:cNvGraphicFramePr/>
          <p:nvPr>
            <p:extLst>
              <p:ext uri="{D42A27DB-BD31-4B8C-83A1-F6EECF244321}">
                <p14:modId xmlns:p14="http://schemas.microsoft.com/office/powerpoint/2010/main" val="265471154"/>
              </p:ext>
            </p:extLst>
          </p:nvPr>
        </p:nvGraphicFramePr>
        <p:xfrm>
          <a:off x="0" y="1180798"/>
          <a:ext cx="9977283" cy="496282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8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0128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  <a:r>
                        <a:rPr dirty="0"/>
                        <a:t>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 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 </a:t>
                      </a:r>
                      <a:endParaRPr sz="1000" dirty="0">
                        <a:solidFill>
                          <a:srgbClr val="FCEE05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28</a:t>
                      </a:r>
                      <a:endParaRPr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NOVEMBRE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81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1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7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400" y="2475762"/>
            <a:ext cx="772885" cy="75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99" y="2475762"/>
            <a:ext cx="772885" cy="75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00" y="2489816"/>
            <a:ext cx="772884" cy="75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99" y="2476527"/>
            <a:ext cx="772885" cy="75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566628"/>
            <a:ext cx="952532" cy="61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400" y="2566628"/>
            <a:ext cx="952532" cy="61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599" y="2566628"/>
            <a:ext cx="952532" cy="61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999" y="2566628"/>
            <a:ext cx="952532" cy="61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200" y="2566628"/>
            <a:ext cx="952532" cy="61590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ZoneTexte 22"/>
          <p:cNvSpPr txBox="1"/>
          <p:nvPr/>
        </p:nvSpPr>
        <p:spPr>
          <a:xfrm>
            <a:off x="3115490" y="-1"/>
            <a:ext cx="396080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>
                <a:solidFill>
                  <a:srgbClr val="FFFFFF"/>
                </a:solidFill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AUTOMNE</a:t>
            </a:r>
          </a:p>
        </p:txBody>
      </p:sp>
      <p:pic>
        <p:nvPicPr>
          <p:cNvPr id="197" name="Image 23" descr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37" y="4401892"/>
            <a:ext cx="732497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144" y="4401892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827" y="4419603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460" y="4419601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6" y="4419601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663" y="4419601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470" y="4419601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276" y="4419601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400" y="4419600"/>
            <a:ext cx="732496" cy="5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D4AE939-D0AA-263B-EF6A-93EDFFBED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29"/>
          <a:stretch>
            <a:fillRect/>
          </a:stretch>
        </p:blipFill>
        <p:spPr>
          <a:xfrm>
            <a:off x="39095" y="3346041"/>
            <a:ext cx="1039941" cy="9309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4E5EDAE-C73B-1127-3129-F46795BD8383}"/>
              </a:ext>
            </a:extLst>
          </p:cNvPr>
          <p:cNvSpPr txBox="1"/>
          <p:nvPr/>
        </p:nvSpPr>
        <p:spPr>
          <a:xfrm>
            <a:off x="178437" y="4276946"/>
            <a:ext cx="73249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MUSIQUE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FA2C3A-636C-4942-0222-08423DA6C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29"/>
          <a:stretch>
            <a:fillRect/>
          </a:stretch>
        </p:blipFill>
        <p:spPr>
          <a:xfrm>
            <a:off x="7759550" y="3335613"/>
            <a:ext cx="1039941" cy="9309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A57EEC-E61E-63D3-825A-61E14EFD2AF3}"/>
              </a:ext>
            </a:extLst>
          </p:cNvPr>
          <p:cNvSpPr txBox="1"/>
          <p:nvPr/>
        </p:nvSpPr>
        <p:spPr>
          <a:xfrm>
            <a:off x="7844400" y="4276946"/>
            <a:ext cx="95253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000" dirty="0"/>
              <a:t>    MUSIQUE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857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8" name="Tableau 2"/>
          <p:cNvGraphicFramePr/>
          <p:nvPr>
            <p:extLst>
              <p:ext uri="{D42A27DB-BD31-4B8C-83A1-F6EECF244321}">
                <p14:modId xmlns:p14="http://schemas.microsoft.com/office/powerpoint/2010/main" val="938617323"/>
              </p:ext>
            </p:extLst>
          </p:nvPr>
        </p:nvGraphicFramePr>
        <p:xfrm>
          <a:off x="0" y="1184062"/>
          <a:ext cx="9988569" cy="492393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98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4738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 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Script cole"/>
                          <a:ea typeface="Script cole"/>
                          <a:cs typeface="Script cole"/>
                          <a:sym typeface="Calibri"/>
                        </a:rPr>
                        <a:t>30</a:t>
                      </a:r>
                      <a:endParaRPr sz="25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Script cole"/>
                        <a:ea typeface="Script cole"/>
                        <a:cs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NOV</a:t>
                      </a:r>
                      <a:r>
                        <a:rPr dirty="0"/>
                        <a:t>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</a:t>
                      </a:r>
                      <a:endParaRPr sz="1000" dirty="0">
                        <a:solidFill>
                          <a:srgbClr val="FCEE05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 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400" dirty="0"/>
                        <a:t>6</a:t>
                      </a:r>
                      <a:endParaRPr sz="2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400" dirty="0"/>
                        <a:t>7</a:t>
                      </a:r>
                      <a:endParaRPr sz="2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41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87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008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87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248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7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17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4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ZoneTexte 22"/>
          <p:cNvSpPr txBox="1"/>
          <p:nvPr/>
        </p:nvSpPr>
        <p:spPr>
          <a:xfrm>
            <a:off x="3115490" y="-1"/>
            <a:ext cx="396080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>
                <a:solidFill>
                  <a:srgbClr val="FFFFFF"/>
                </a:solidFill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AUTOMNE</a:t>
            </a:r>
          </a:p>
        </p:txBody>
      </p:sp>
      <p:pic>
        <p:nvPicPr>
          <p:cNvPr id="219" name="Image 23" descr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40BFCC0-E30B-D9F3-B993-66E805FDA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29"/>
          <a:stretch>
            <a:fillRect/>
          </a:stretch>
        </p:blipFill>
        <p:spPr>
          <a:xfrm>
            <a:off x="5583094" y="3193117"/>
            <a:ext cx="1039941" cy="9309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A47CE3-D7E8-55B7-3922-98BB4E27B4D0}"/>
              </a:ext>
            </a:extLst>
          </p:cNvPr>
          <p:cNvSpPr txBox="1"/>
          <p:nvPr/>
        </p:nvSpPr>
        <p:spPr>
          <a:xfrm>
            <a:off x="5626799" y="4056025"/>
            <a:ext cx="952532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MUSIQUE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17288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1" name="Tableau 4"/>
          <p:cNvGraphicFramePr/>
          <p:nvPr>
            <p:extLst>
              <p:ext uri="{D42A27DB-BD31-4B8C-83A1-F6EECF244321}">
                <p14:modId xmlns:p14="http://schemas.microsoft.com/office/powerpoint/2010/main" val="4269841280"/>
              </p:ext>
            </p:extLst>
          </p:nvPr>
        </p:nvGraphicFramePr>
        <p:xfrm>
          <a:off x="-11286" y="1184062"/>
          <a:ext cx="9917289" cy="492393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1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4738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 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</a:t>
                      </a:r>
                      <a:endParaRPr sz="1000" dirty="0">
                        <a:solidFill>
                          <a:srgbClr val="FCEE05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Script cole"/>
                          <a:ea typeface="Script cole"/>
                          <a:cs typeface="Script cole"/>
                          <a:sym typeface="Calibri"/>
                        </a:rPr>
                        <a:t>15</a:t>
                      </a:r>
                      <a:endParaRPr sz="25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Script cole"/>
                        <a:ea typeface="Script cole"/>
                        <a:cs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41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87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>
                          <a:latin typeface="BV_Baton"/>
                          <a:ea typeface="BV_Baton"/>
                          <a:cs typeface="BV_Baton"/>
                          <a:sym typeface="BV_Baton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008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>
                          <a:latin typeface="Catchup"/>
                          <a:ea typeface="Catchup"/>
                          <a:cs typeface="Catchup"/>
                          <a:sym typeface="Catchup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87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3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24" y="222794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42799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99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307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 13" descr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4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774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ZoneTexte 32"/>
          <p:cNvSpPr txBox="1"/>
          <p:nvPr/>
        </p:nvSpPr>
        <p:spPr>
          <a:xfrm>
            <a:off x="5957463" y="139969"/>
            <a:ext cx="397110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>
                <a:solidFill>
                  <a:srgbClr val="FFFFFF"/>
                </a:solidFill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rPr dirty="0"/>
              <a:t>AUTOMNE</a:t>
            </a:r>
          </a:p>
        </p:txBody>
      </p:sp>
      <p:pic>
        <p:nvPicPr>
          <p:cNvPr id="243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881D0DBF-4FDC-202E-4DCE-FE0A0AD98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371" y="227075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2" descr="Image 12">
            <a:extLst>
              <a:ext uri="{FF2B5EF4-FFF2-40B4-BE49-F238E27FC236}">
                <a16:creationId xmlns:a16="http://schemas.microsoft.com/office/drawing/2014/main" id="{2AD5776A-2D25-FB64-71C7-1F35062F3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745" y="226164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79AF6A2-EB7C-AF10-2599-39D979D68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29"/>
          <a:stretch>
            <a:fillRect/>
          </a:stretch>
        </p:blipFill>
        <p:spPr>
          <a:xfrm>
            <a:off x="3320365" y="3126974"/>
            <a:ext cx="1039941" cy="9309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AF4480-5053-8E94-515F-5AAB65F326F8}"/>
              </a:ext>
            </a:extLst>
          </p:cNvPr>
          <p:cNvSpPr txBox="1"/>
          <p:nvPr/>
        </p:nvSpPr>
        <p:spPr>
          <a:xfrm>
            <a:off x="3407774" y="4057879"/>
            <a:ext cx="81597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000" dirty="0"/>
              <a:t>    MUSIQUE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Image 1">
            <a:extLst>
              <a:ext uri="{FF2B5EF4-FFF2-40B4-BE49-F238E27FC236}">
                <a16:creationId xmlns:a16="http://schemas.microsoft.com/office/drawing/2014/main" id="{4436C739-E7FC-BC55-71FF-C658C042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" y="201384"/>
            <a:ext cx="325532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 36" descr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338" y="201384"/>
            <a:ext cx="662766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ZoneTexte 37"/>
          <p:cNvSpPr txBox="1"/>
          <p:nvPr/>
        </p:nvSpPr>
        <p:spPr>
          <a:xfrm>
            <a:off x="6618705" y="30982"/>
            <a:ext cx="3040943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rPr dirty="0"/>
              <a:t>HIVER</a:t>
            </a:r>
          </a:p>
        </p:txBody>
      </p:sp>
      <p:graphicFrame>
        <p:nvGraphicFramePr>
          <p:cNvPr id="96" name="Tableau 25"/>
          <p:cNvGraphicFramePr/>
          <p:nvPr>
            <p:extLst>
              <p:ext uri="{D42A27DB-BD31-4B8C-83A1-F6EECF244321}">
                <p14:modId xmlns:p14="http://schemas.microsoft.com/office/powerpoint/2010/main" val="2241556909"/>
              </p:ext>
            </p:extLst>
          </p:nvPr>
        </p:nvGraphicFramePr>
        <p:xfrm>
          <a:off x="0" y="1187999"/>
          <a:ext cx="9906003" cy="488477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96747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 </a:t>
                      </a:r>
                      <a:endParaRPr sz="1000" dirty="0">
                        <a:solidFill>
                          <a:srgbClr val="FCEE05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 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 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CEE05"/>
                          </a:solidFill>
                        </a:rPr>
                        <a:t>JEUDI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DECEMBRE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9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44" descr="Imag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46" descr="Imag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1" descr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545" y="4942084"/>
            <a:ext cx="907826" cy="1015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2" descr="Image 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708568" y="3106124"/>
            <a:ext cx="1137780" cy="1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29" descr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0" descr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3" descr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38" descr="Imag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39" descr="Imag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 40" descr="Imag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 41" descr="Imag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 42" descr="Imag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 43" descr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2" descr="Image 12">
            <a:extLst>
              <a:ext uri="{FF2B5EF4-FFF2-40B4-BE49-F238E27FC236}">
                <a16:creationId xmlns:a16="http://schemas.microsoft.com/office/drawing/2014/main" id="{2890E7F8-11D3-16A4-E1E6-635AB4F37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63AE89CD-29A6-C80B-5806-1B3DFF292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74" y="233088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2" descr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0467" y="3115001"/>
            <a:ext cx="743277" cy="93652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ZoneTexte 15"/>
          <p:cNvSpPr txBox="1"/>
          <p:nvPr/>
        </p:nvSpPr>
        <p:spPr>
          <a:xfrm>
            <a:off x="3526739" y="3970994"/>
            <a:ext cx="16599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HIVER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A02737-6E6B-F544-821B-B94F7350FC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7" y="3150823"/>
            <a:ext cx="831087" cy="10546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818491-713D-EEA2-52B4-AD6CA82945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29"/>
          <a:stretch>
            <a:fillRect/>
          </a:stretch>
        </p:blipFill>
        <p:spPr>
          <a:xfrm>
            <a:off x="1153209" y="3093433"/>
            <a:ext cx="1039941" cy="9309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C31580-D2F0-69FF-4C93-8530B09BB0AE}"/>
              </a:ext>
            </a:extLst>
          </p:cNvPr>
          <p:cNvSpPr txBox="1"/>
          <p:nvPr/>
        </p:nvSpPr>
        <p:spPr>
          <a:xfrm>
            <a:off x="1153209" y="4024338"/>
            <a:ext cx="93549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  MUSIQUE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235</Words>
  <Application>Microsoft Macintosh PowerPoint</Application>
  <PresentationFormat>Format A4 (210 x 297 mm)</PresentationFormat>
  <Paragraphs>218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Emmanuelle Grosmaitre</cp:lastModifiedBy>
  <cp:revision>14</cp:revision>
  <dcterms:modified xsi:type="dcterms:W3CDTF">2025-08-09T11:13:27Z</dcterms:modified>
</cp:coreProperties>
</file>