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AD8"/>
    <a:srgbClr val="F6DB0F"/>
    <a:srgbClr val="EFBAD2"/>
    <a:srgbClr val="F2C8D4"/>
    <a:srgbClr val="F0C0CC"/>
    <a:srgbClr val="F6EE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47" autoAdjust="0"/>
    <p:restoredTop sz="94633"/>
  </p:normalViewPr>
  <p:slideViewPr>
    <p:cSldViewPr snapToGrid="0">
      <p:cViewPr varScale="1">
        <p:scale>
          <a:sx n="65" d="100"/>
          <a:sy n="65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6033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742950" y="1122362"/>
            <a:ext cx="84201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238250" y="3602037"/>
            <a:ext cx="74295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75878" y="1709740"/>
            <a:ext cx="8543926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75878" y="4589464"/>
            <a:ext cx="8543926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81037" y="1825625"/>
            <a:ext cx="4210051" cy="4351338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6" cy="132556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1681163"/>
            <a:ext cx="419070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014912" y="1681163"/>
            <a:ext cx="42113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81037" y="365127"/>
            <a:ext cx="8543926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81037" y="1825625"/>
            <a:ext cx="8543926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966339" y="6404294"/>
            <a:ext cx="258625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7.jpeg"/><Relationship Id="rId9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 27" descr="Image 27"/>
          <p:cNvPicPr>
            <a:picLocks noChangeAspect="1"/>
          </p:cNvPicPr>
          <p:nvPr/>
        </p:nvPicPr>
        <p:blipFill>
          <a:blip r:embed="rId2"/>
          <a:srcRect l="13188"/>
          <a:stretch>
            <a:fillRect/>
          </a:stretch>
        </p:blipFill>
        <p:spPr>
          <a:xfrm>
            <a:off x="-2" y="0"/>
            <a:ext cx="990600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21" name="Tableau 3"/>
          <p:cNvGraphicFramePr/>
          <p:nvPr>
            <p:extLst>
              <p:ext uri="{D42A27DB-BD31-4B8C-83A1-F6EECF244321}">
                <p14:modId xmlns:p14="http://schemas.microsoft.com/office/powerpoint/2010/main" val="3318054292"/>
              </p:ext>
            </p:extLst>
          </p:nvPr>
        </p:nvGraphicFramePr>
        <p:xfrm>
          <a:off x="-3" y="1281040"/>
          <a:ext cx="9906003" cy="486637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82002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</a:t>
                      </a:r>
                    </a:p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Script cole"/>
                          <a:sym typeface="Calibri"/>
                        </a:rPr>
                        <a:t>6</a:t>
                      </a:r>
                      <a:endParaRPr sz="25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Script cole"/>
                        <a:sym typeface="Calibri"/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0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53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930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983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2" name="Image 5" descr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977" y="2489022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Image 6" descr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4226" y="515542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Image 7" descr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5967" y="240182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Image 8" descr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44" y="2461983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 9" descr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5370" y="2492972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age 10" descr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3770" y="2476335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Image 11" descr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3310" y="2442291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 12" descr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1710" y="2489023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Image 13" descr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4367" y="2401823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ZoneTexte 23"/>
          <p:cNvSpPr txBox="1"/>
          <p:nvPr/>
        </p:nvSpPr>
        <p:spPr>
          <a:xfrm>
            <a:off x="2264790" y="15898"/>
            <a:ext cx="2022026" cy="886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rPr dirty="0"/>
              <a:t>ETE</a:t>
            </a:r>
          </a:p>
        </p:txBody>
      </p:sp>
      <p:pic>
        <p:nvPicPr>
          <p:cNvPr id="132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Image 31" descr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Image 32" descr="Imag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Image 33" descr="Imag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 4" descr="Image 4">
            <a:extLst>
              <a:ext uri="{FF2B5EF4-FFF2-40B4-BE49-F238E27FC236}">
                <a16:creationId xmlns:a16="http://schemas.microsoft.com/office/drawing/2014/main" id="{9F53152D-08EA-4F3F-4959-240D956576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3914" y="3314128"/>
            <a:ext cx="1129341" cy="66709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ZoneTexte 5">
            <a:extLst>
              <a:ext uri="{FF2B5EF4-FFF2-40B4-BE49-F238E27FC236}">
                <a16:creationId xmlns:a16="http://schemas.microsoft.com/office/drawing/2014/main" id="{5ABB8FB8-64F7-5571-AC81-1404D3249A32}"/>
              </a:ext>
            </a:extLst>
          </p:cNvPr>
          <p:cNvSpPr txBox="1"/>
          <p:nvPr/>
        </p:nvSpPr>
        <p:spPr>
          <a:xfrm>
            <a:off x="-134416" y="3981227"/>
            <a:ext cx="1350347" cy="253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>
                <a:latin typeface="Always Forever Bold"/>
                <a:ea typeface="Always Forever Bold"/>
                <a:cs typeface="Always Forever Bold"/>
                <a:sym typeface="Always Forever Bold"/>
              </a:defRPr>
            </a:lvl1pPr>
          </a:lstStyle>
          <a:p>
            <a:r>
              <a:rPr sz="1050" dirty="0"/>
              <a:t>C’EST LA RENTREE</a:t>
            </a: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61CE9B9D-EB6E-6F9D-D68E-04EB9EB8BDA6}"/>
              </a:ext>
            </a:extLst>
          </p:cNvPr>
          <p:cNvSpPr txBox="1"/>
          <p:nvPr/>
        </p:nvSpPr>
        <p:spPr>
          <a:xfrm>
            <a:off x="940357" y="3962195"/>
            <a:ext cx="1350347" cy="253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>
                <a:latin typeface="Always Forever Bold"/>
                <a:ea typeface="Always Forever Bold"/>
                <a:cs typeface="Always Forever Bold"/>
                <a:sym typeface="Always Forever Bold"/>
              </a:defRPr>
            </a:lvl1pPr>
          </a:lstStyle>
          <a:p>
            <a:endParaRPr sz="1050" dirty="0"/>
          </a:p>
        </p:txBody>
      </p:sp>
      <p:pic>
        <p:nvPicPr>
          <p:cNvPr id="4" name="Image 5" descr="Image 5">
            <a:extLst>
              <a:ext uri="{FF2B5EF4-FFF2-40B4-BE49-F238E27FC236}">
                <a16:creationId xmlns:a16="http://schemas.microsoft.com/office/drawing/2014/main" id="{13D23AD3-A33B-BA89-774B-4B3E584D11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597" y="2569720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 30" descr="Image 30"/>
          <p:cNvPicPr>
            <a:picLocks noChangeAspect="1"/>
          </p:cNvPicPr>
          <p:nvPr/>
        </p:nvPicPr>
        <p:blipFill>
          <a:blip r:embed="rId2"/>
          <a:srcRect l="13188"/>
          <a:stretch>
            <a:fillRect/>
          </a:stretch>
        </p:blipFill>
        <p:spPr>
          <a:xfrm>
            <a:off x="-20788" y="0"/>
            <a:ext cx="9926789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44" name="Tableau 3"/>
          <p:cNvGraphicFramePr/>
          <p:nvPr>
            <p:extLst>
              <p:ext uri="{D42A27DB-BD31-4B8C-83A1-F6EECF244321}">
                <p14:modId xmlns:p14="http://schemas.microsoft.com/office/powerpoint/2010/main" val="266487985"/>
              </p:ext>
            </p:extLst>
          </p:nvPr>
        </p:nvGraphicFramePr>
        <p:xfrm>
          <a:off x="-2" y="1180800"/>
          <a:ext cx="9906003" cy="495330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97632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 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997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713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39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713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5" name="Image 31" descr="Imag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412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Image 32" descr="Imag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382" y="5040922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Image 6" descr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7212" y="247308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Image 7" descr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8811" y="247308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Image 8" descr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9449" y="2487971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Image 9" descr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811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Image 11" descr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3211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Image 12" descr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4812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Image 13" descr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8011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 23" descr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999" y="434261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5706" y="434261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3389" y="436032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0022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7758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0225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age 33" descr="Imag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5032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Image 34" descr="Imag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9838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 35" descr="Image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1962" y="4360318"/>
            <a:ext cx="732496" cy="732496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ZoneTexte 23">
            <a:extLst>
              <a:ext uri="{FF2B5EF4-FFF2-40B4-BE49-F238E27FC236}">
                <a16:creationId xmlns:a16="http://schemas.microsoft.com/office/drawing/2014/main" id="{AF868199-85DD-5D70-21C5-DF8636282096}"/>
              </a:ext>
            </a:extLst>
          </p:cNvPr>
          <p:cNvSpPr txBox="1"/>
          <p:nvPr/>
        </p:nvSpPr>
        <p:spPr>
          <a:xfrm>
            <a:off x="7883974" y="37630"/>
            <a:ext cx="2022026" cy="886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rPr dirty="0"/>
              <a:t>ETE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730BDDD-7A49-D10B-D46B-D5F65A5988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482" y="3393588"/>
            <a:ext cx="797106" cy="1011544"/>
          </a:xfrm>
          <a:prstGeom prst="rect">
            <a:avLst/>
          </a:prstGeom>
        </p:spPr>
      </p:pic>
      <p:pic>
        <p:nvPicPr>
          <p:cNvPr id="3" name="Image 9" descr="Image 9">
            <a:extLst>
              <a:ext uri="{FF2B5EF4-FFF2-40B4-BE49-F238E27FC236}">
                <a16:creationId xmlns:a16="http://schemas.microsoft.com/office/drawing/2014/main" id="{1432DC62-E327-EA50-4530-4924825E3F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57" y="2600913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30" descr="Image 30">
            <a:extLst>
              <a:ext uri="{FF2B5EF4-FFF2-40B4-BE49-F238E27FC236}">
                <a16:creationId xmlns:a16="http://schemas.microsoft.com/office/drawing/2014/main" id="{F66B5378-5452-8D51-14DA-56B6DD014CB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188"/>
          <a:stretch>
            <a:fillRect/>
          </a:stretch>
        </p:blipFill>
        <p:spPr>
          <a:xfrm>
            <a:off x="-20787" y="0"/>
            <a:ext cx="3323128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Image 2" descr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2822" y="0"/>
            <a:ext cx="667446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67" name="Tableau 3"/>
          <p:cNvGraphicFramePr/>
          <p:nvPr>
            <p:extLst>
              <p:ext uri="{D42A27DB-BD31-4B8C-83A1-F6EECF244321}">
                <p14:modId xmlns:p14="http://schemas.microsoft.com/office/powerpoint/2010/main" val="38966286"/>
              </p:ext>
            </p:extLst>
          </p:nvPr>
        </p:nvGraphicFramePr>
        <p:xfrm>
          <a:off x="1" y="1180800"/>
          <a:ext cx="9977283" cy="4918878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151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25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  <a:endParaRPr lang="fr-FR" sz="25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SEPTEM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SEPTEMBRE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851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1090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67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10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68" name="Image 34" descr="Imag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1599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Image 5" descr="Imag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8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Image 39" descr="Image 3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19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Image 40" descr="Image 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892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age 42" descr="Image 4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19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Image 43" descr="Image 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3200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Image 44" descr="Image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0000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Image 45" descr="Imag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8236" y="5131552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Image 25" descr="Imag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75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ZoneTexte 21"/>
          <p:cNvSpPr txBox="1"/>
          <p:nvPr/>
        </p:nvSpPr>
        <p:spPr>
          <a:xfrm>
            <a:off x="4628984" y="37230"/>
            <a:ext cx="4328161" cy="886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rPr dirty="0"/>
              <a:t>AUTOMNE</a:t>
            </a:r>
          </a:p>
        </p:txBody>
      </p:sp>
      <p:pic>
        <p:nvPicPr>
          <p:cNvPr id="178" name="Image 23" descr="Imag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Image 24" descr="Imag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Image 27" descr="Image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95896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Image 37" descr="Image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Image 38" descr="Image 3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Image 41" descr="Image 4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Image 46" descr="Image 4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Image 47" descr="Image 4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Image 48" descr="Image 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ZoneTexte 4"/>
          <p:cNvSpPr txBox="1"/>
          <p:nvPr/>
        </p:nvSpPr>
        <p:spPr>
          <a:xfrm>
            <a:off x="3368514" y="3965447"/>
            <a:ext cx="11942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1600"/>
            </a:lvl1pPr>
          </a:lstStyle>
          <a:p>
            <a:r>
              <a:rPr b="1" dirty="0"/>
              <a:t>AUTOMNE</a:t>
            </a:r>
          </a:p>
        </p:txBody>
      </p:sp>
      <p:pic>
        <p:nvPicPr>
          <p:cNvPr id="6" name="Image 2" descr="Image 2">
            <a:extLst>
              <a:ext uri="{FF2B5EF4-FFF2-40B4-BE49-F238E27FC236}">
                <a16:creationId xmlns:a16="http://schemas.microsoft.com/office/drawing/2014/main" id="{F8396433-539E-01D5-F5CD-2F76F6F6943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26917" y="3075952"/>
            <a:ext cx="1053401" cy="9911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 9" descr="Image 9">
            <a:extLst>
              <a:ext uri="{FF2B5EF4-FFF2-40B4-BE49-F238E27FC236}">
                <a16:creationId xmlns:a16="http://schemas.microsoft.com/office/drawing/2014/main" id="{C75EB176-1DD1-281A-5865-1C76E8A888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0599" y="2339998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Image 25" descr="Imag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288" y="0"/>
            <a:ext cx="998857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9" name="Tableau 3"/>
          <p:cNvGraphicFramePr/>
          <p:nvPr>
            <p:extLst>
              <p:ext uri="{D42A27DB-BD31-4B8C-83A1-F6EECF244321}">
                <p14:modId xmlns:p14="http://schemas.microsoft.com/office/powerpoint/2010/main" val="683645752"/>
              </p:ext>
            </p:extLst>
          </p:nvPr>
        </p:nvGraphicFramePr>
        <p:xfrm>
          <a:off x="-10474" y="1254542"/>
          <a:ext cx="9968248" cy="4918878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092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29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32168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SEPTEM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SEPTEMBRE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SEPTEM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332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157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05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174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sz="1000"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90" name="Image 27" descr="Imag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3468" y="2526815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Image 28" descr="Imag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868" y="2418816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 30" descr="Imag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9068" y="2418816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 31" descr="Imag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7469" y="2418816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Image 32" descr="Imag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8668" y="2526815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Image 33" descr="Imag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7069" y="2526815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Image 34" descr="Imag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869" y="2526815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Image 35" descr="Imag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268" y="2526815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age 11" descr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9095" y="5150111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Image 22" descr="Imag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999" y="4350825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5706" y="4350825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3389" y="4368536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0022" y="436853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Image 36" descr="Image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7758" y="436853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Image 37" descr="Imag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0225" y="436853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Image 38" descr="Image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5032" y="436853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Image 39" descr="Image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9838" y="436853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Image 40" descr="Image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1962" y="4368533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 9" descr="Image 9">
            <a:extLst>
              <a:ext uri="{FF2B5EF4-FFF2-40B4-BE49-F238E27FC236}">
                <a16:creationId xmlns:a16="http://schemas.microsoft.com/office/drawing/2014/main" id="{DA6B0C67-F80F-CDE7-1195-3F43BCB1AC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3022" y="2493327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Image 27" descr="Imag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2572" y="0"/>
            <a:ext cx="998857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10" name="Tableau 3"/>
          <p:cNvGraphicFramePr/>
          <p:nvPr>
            <p:extLst>
              <p:ext uri="{D42A27DB-BD31-4B8C-83A1-F6EECF244321}">
                <p14:modId xmlns:p14="http://schemas.microsoft.com/office/powerpoint/2010/main" val="2608918104"/>
              </p:ext>
            </p:extLst>
          </p:nvPr>
        </p:nvGraphicFramePr>
        <p:xfrm>
          <a:off x="-82572" y="1197733"/>
          <a:ext cx="9977283" cy="490858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4534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906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463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87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463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11" name="Image 33" descr="Imag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332" y="512601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Image 34" descr="Imag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Image 37" descr="Imag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00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Image 41" descr="Imag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9628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Image 42" descr="Imag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1257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Image 43" descr="Image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2799" y="512601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Image 13" descr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40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ZoneTexte 23"/>
          <p:cNvSpPr txBox="1"/>
          <p:nvPr/>
        </p:nvSpPr>
        <p:spPr>
          <a:xfrm>
            <a:off x="5712119" y="44868"/>
            <a:ext cx="4169992" cy="886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219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 31" descr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 32" descr="Imag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age 35" descr="Image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Image 36" descr="Image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Image 37" descr="Imag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6390" y="2255438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Image 37" descr="Imag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31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 10" descr="Image 10">
            <a:extLst>
              <a:ext uri="{FF2B5EF4-FFF2-40B4-BE49-F238E27FC236}">
                <a16:creationId xmlns:a16="http://schemas.microsoft.com/office/drawing/2014/main" id="{8B08C1DB-38DF-81F9-42F2-AD79445ECE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9155" y="23308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 37" descr="Image 37">
            <a:extLst>
              <a:ext uri="{FF2B5EF4-FFF2-40B4-BE49-F238E27FC236}">
                <a16:creationId xmlns:a16="http://schemas.microsoft.com/office/drawing/2014/main" id="{F650E2B8-493E-797B-BD18-591CDE4C63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0008" y="2381023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 37" descr="Image 37">
            <a:extLst>
              <a:ext uri="{FF2B5EF4-FFF2-40B4-BE49-F238E27FC236}">
                <a16:creationId xmlns:a16="http://schemas.microsoft.com/office/drawing/2014/main" id="{318FDB38-BF76-EDF6-8193-520F9DD259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020" y="2393913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Image 34" descr="Imag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288" y="0"/>
            <a:ext cx="998857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5" name="Tableau 3"/>
          <p:cNvGraphicFramePr/>
          <p:nvPr>
            <p:extLst>
              <p:ext uri="{D42A27DB-BD31-4B8C-83A1-F6EECF244321}">
                <p14:modId xmlns:p14="http://schemas.microsoft.com/office/powerpoint/2010/main" val="1718565115"/>
              </p:ext>
            </p:extLst>
          </p:nvPr>
        </p:nvGraphicFramePr>
        <p:xfrm>
          <a:off x="6964" y="1199874"/>
          <a:ext cx="9977283" cy="4884771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6" name="Image 27" descr="Imag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599" y="22319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Image 36" descr="Imag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6399" y="22319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Image 37" descr="Imag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5200" y="2231995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Image 38" descr="Imag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3999" y="22319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Image 39" descr="Imag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2799" y="22319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Image 40" descr="Imag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1599" y="223376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Image 41" descr="Imag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0400" y="2231998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ZoneTexte 22"/>
          <p:cNvSpPr txBox="1"/>
          <p:nvPr/>
        </p:nvSpPr>
        <p:spPr>
          <a:xfrm>
            <a:off x="2723605" y="-1"/>
            <a:ext cx="4352692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104" name="Image 23" descr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Image 24" descr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Image 28" descr="Imag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Image 29" descr="Imag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Image 30" descr="Imag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Image 31" descr="Imag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Image 32" descr="Imag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Image 33" descr="Imag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Image 35" descr="Imag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Image 37" descr="Imag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4406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Image 37" descr="Imag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08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03362179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194</Words>
  <Application>Microsoft Office PowerPoint</Application>
  <PresentationFormat>Format A4 (210 x 297 mm)</PresentationFormat>
  <Paragraphs>181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Always Forever Bold</vt:lpstr>
      <vt:lpstr>appleberry</vt:lpstr>
      <vt:lpstr>Arial</vt:lpstr>
      <vt:lpstr>Calibri</vt:lpstr>
      <vt:lpstr>Chinacat</vt:lpstr>
      <vt:lpstr>Script cole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ECOLE</dc:creator>
  <cp:lastModifiedBy>flo.mathias</cp:lastModifiedBy>
  <cp:revision>23</cp:revision>
  <dcterms:modified xsi:type="dcterms:W3CDTF">2025-08-19T00:49:16Z</dcterms:modified>
</cp:coreProperties>
</file>