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AD8"/>
    <a:srgbClr val="F6DB0F"/>
    <a:srgbClr val="EFBAD2"/>
    <a:srgbClr val="F2C8D4"/>
    <a:srgbClr val="F0C0CC"/>
    <a:srgbClr val="F6EE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060"/>
    <p:restoredTop sz="94633"/>
  </p:normalViewPr>
  <p:slideViewPr>
    <p:cSldViewPr snapToGrid="0">
      <p:cViewPr varScale="1">
        <p:scale>
          <a:sx n="97" d="100"/>
          <a:sy n="97" d="100"/>
        </p:scale>
        <p:origin x="224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6033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742950" y="1122362"/>
            <a:ext cx="84201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238250" y="3602037"/>
            <a:ext cx="74295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675878" y="1709740"/>
            <a:ext cx="8543926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75878" y="4589464"/>
            <a:ext cx="8543926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81037" y="1825625"/>
            <a:ext cx="4210051" cy="4351338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6" cy="1325563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82328" y="1681163"/>
            <a:ext cx="419070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014912" y="1681163"/>
            <a:ext cx="4211341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681037" y="365127"/>
            <a:ext cx="8543926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681037" y="1825625"/>
            <a:ext cx="8543926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966339" y="6404294"/>
            <a:ext cx="258625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10" Type="http://schemas.openxmlformats.org/officeDocument/2006/relationships/image" Target="../media/image9.jpg"/><Relationship Id="rId4" Type="http://schemas.openxmlformats.org/officeDocument/2006/relationships/image" Target="../media/image7.jpeg"/><Relationship Id="rId9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 27" descr="Image 27"/>
          <p:cNvPicPr>
            <a:picLocks noChangeAspect="1"/>
          </p:cNvPicPr>
          <p:nvPr/>
        </p:nvPicPr>
        <p:blipFill>
          <a:blip r:embed="rId2"/>
          <a:srcRect l="13188"/>
          <a:stretch>
            <a:fillRect/>
          </a:stretch>
        </p:blipFill>
        <p:spPr>
          <a:xfrm>
            <a:off x="-2" y="0"/>
            <a:ext cx="9906002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21" name="Tableau 3"/>
          <p:cNvGraphicFramePr/>
          <p:nvPr>
            <p:extLst>
              <p:ext uri="{D42A27DB-BD31-4B8C-83A1-F6EECF244321}">
                <p14:modId xmlns:p14="http://schemas.microsoft.com/office/powerpoint/2010/main" val="985627417"/>
              </p:ext>
            </p:extLst>
          </p:nvPr>
        </p:nvGraphicFramePr>
        <p:xfrm>
          <a:off x="-3" y="1281040"/>
          <a:ext cx="9906003" cy="4866372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82002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1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</a:t>
                      </a:r>
                      <a:endParaRPr sz="1000" dirty="0">
                        <a:solidFill>
                          <a:srgbClr val="00B0F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2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8AD8"/>
                          </a:solidFill>
                        </a:rPr>
                        <a:t>MERCREDI</a:t>
                      </a:r>
                      <a:endParaRPr sz="1000" dirty="0">
                        <a:solidFill>
                          <a:srgbClr val="FF8AD8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6DB0F"/>
                          </a:solidFill>
                        </a:rPr>
                        <a:t>JEUDI</a:t>
                      </a:r>
                      <a:endParaRPr sz="1000" dirty="0">
                        <a:solidFill>
                          <a:srgbClr val="F6DB0F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</a:t>
                      </a:r>
                      <a:endParaRPr sz="1000" dirty="0">
                        <a:solidFill>
                          <a:srgbClr val="92D05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5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C000"/>
                          </a:solidFill>
                        </a:rPr>
                        <a:t>SAMEDI</a:t>
                      </a:r>
                    </a:p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Script cole"/>
                          <a:sym typeface="Calibri"/>
                        </a:rPr>
                        <a:t>6</a:t>
                      </a:r>
                      <a:endParaRPr sz="25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Script cole"/>
                        <a:sym typeface="Calibri"/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DIMANCHE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/>
                        <a:t>7</a:t>
                      </a:r>
                      <a:endParaRPr sz="24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</a:t>
                      </a:r>
                      <a:endParaRPr sz="1000" dirty="0">
                        <a:solidFill>
                          <a:srgbClr val="FF0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/>
                        <a:t>8</a:t>
                      </a:r>
                      <a:endParaRPr sz="24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</a:t>
                      </a:r>
                      <a:endParaRPr sz="1000" dirty="0">
                        <a:solidFill>
                          <a:srgbClr val="00B0F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9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07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1531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6930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9835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22" name="Image 5" descr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977" y="2489022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Image 6" descr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3450" y="238620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Image 7" descr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5967" y="2401823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Image 8" descr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44" y="2461983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Image 9" descr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5370" y="2492972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Image 10" descr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3770" y="2476335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Image 11" descr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3310" y="2442291"/>
            <a:ext cx="952532" cy="6432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Image 12" descr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1710" y="2489023"/>
            <a:ext cx="952532" cy="6432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Image 13" descr="Imag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4367" y="2401823"/>
            <a:ext cx="772885" cy="792268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ZoneTexte 23"/>
          <p:cNvSpPr txBox="1"/>
          <p:nvPr/>
        </p:nvSpPr>
        <p:spPr>
          <a:xfrm>
            <a:off x="2264790" y="15898"/>
            <a:ext cx="2022026" cy="886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rPr dirty="0"/>
              <a:t>ETE</a:t>
            </a:r>
          </a:p>
        </p:txBody>
      </p:sp>
      <p:pic>
        <p:nvPicPr>
          <p:cNvPr id="132" name="Image 24" descr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Image 31" descr="Imag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Image 32" descr="Image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Image 33" descr="Imag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age 4" descr="Image 4">
            <a:extLst>
              <a:ext uri="{FF2B5EF4-FFF2-40B4-BE49-F238E27FC236}">
                <a16:creationId xmlns:a16="http://schemas.microsoft.com/office/drawing/2014/main" id="{9F53152D-08EA-4F3F-4959-240D956576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3914" y="3314128"/>
            <a:ext cx="1129341" cy="667099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ZoneTexte 5">
            <a:extLst>
              <a:ext uri="{FF2B5EF4-FFF2-40B4-BE49-F238E27FC236}">
                <a16:creationId xmlns:a16="http://schemas.microsoft.com/office/drawing/2014/main" id="{5ABB8FB8-64F7-5571-AC81-1404D3249A32}"/>
              </a:ext>
            </a:extLst>
          </p:cNvPr>
          <p:cNvSpPr txBox="1"/>
          <p:nvPr/>
        </p:nvSpPr>
        <p:spPr>
          <a:xfrm>
            <a:off x="-134416" y="3981227"/>
            <a:ext cx="1350347" cy="253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000">
                <a:latin typeface="Always Forever Bold"/>
                <a:ea typeface="Always Forever Bold"/>
                <a:cs typeface="Always Forever Bold"/>
                <a:sym typeface="Always Forever Bold"/>
              </a:defRPr>
            </a:lvl1pPr>
          </a:lstStyle>
          <a:p>
            <a:r>
              <a:rPr sz="1050" dirty="0"/>
              <a:t>C’EST LA RENTREE</a:t>
            </a:r>
          </a:p>
        </p:txBody>
      </p:sp>
      <p:sp>
        <p:nvSpPr>
          <p:cNvPr id="5" name="ZoneTexte 5">
            <a:extLst>
              <a:ext uri="{FF2B5EF4-FFF2-40B4-BE49-F238E27FC236}">
                <a16:creationId xmlns:a16="http://schemas.microsoft.com/office/drawing/2014/main" id="{61CE9B9D-EB6E-6F9D-D68E-04EB9EB8BDA6}"/>
              </a:ext>
            </a:extLst>
          </p:cNvPr>
          <p:cNvSpPr txBox="1"/>
          <p:nvPr/>
        </p:nvSpPr>
        <p:spPr>
          <a:xfrm>
            <a:off x="940357" y="3962195"/>
            <a:ext cx="1350347" cy="253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000">
                <a:latin typeface="Always Forever Bold"/>
                <a:ea typeface="Always Forever Bold"/>
                <a:cs typeface="Always Forever Bold"/>
                <a:sym typeface="Always Forever Bold"/>
              </a:defRPr>
            </a:lvl1pPr>
          </a:lstStyle>
          <a:p>
            <a:endParaRPr sz="105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Image 30" descr="Image 30"/>
          <p:cNvPicPr>
            <a:picLocks noChangeAspect="1"/>
          </p:cNvPicPr>
          <p:nvPr/>
        </p:nvPicPr>
        <p:blipFill>
          <a:blip r:embed="rId2"/>
          <a:srcRect l="13188"/>
          <a:stretch>
            <a:fillRect/>
          </a:stretch>
        </p:blipFill>
        <p:spPr>
          <a:xfrm>
            <a:off x="-20788" y="0"/>
            <a:ext cx="9926789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44" name="Tableau 3"/>
          <p:cNvGraphicFramePr/>
          <p:nvPr>
            <p:extLst>
              <p:ext uri="{D42A27DB-BD31-4B8C-83A1-F6EECF244321}">
                <p14:modId xmlns:p14="http://schemas.microsoft.com/office/powerpoint/2010/main" val="4008130993"/>
              </p:ext>
            </p:extLst>
          </p:nvPr>
        </p:nvGraphicFramePr>
        <p:xfrm>
          <a:off x="-2" y="1180800"/>
          <a:ext cx="9906003" cy="495330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97632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EFBAD2"/>
                          </a:solidFill>
                        </a:rPr>
                        <a:t>MERCREDI</a:t>
                      </a:r>
                      <a:endParaRPr sz="1000" dirty="0">
                        <a:solidFill>
                          <a:srgbClr val="EFBAD2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6DB0F"/>
                          </a:solidFill>
                        </a:rPr>
                        <a:t>JEUDI</a:t>
                      </a:r>
                      <a:endParaRPr sz="1000" dirty="0">
                        <a:solidFill>
                          <a:srgbClr val="F6DB0F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 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</a:t>
                      </a:r>
                      <a:endParaRPr sz="1000" dirty="0">
                        <a:solidFill>
                          <a:srgbClr val="92D05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1</a:t>
                      </a:r>
                      <a:r>
                        <a:rPr lang="fr-FR" dirty="0"/>
                        <a:t>2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C000"/>
                          </a:solidFill>
                        </a:rPr>
                        <a:t>SAMEDI</a:t>
                      </a:r>
                      <a:endParaRPr sz="1000" dirty="0">
                        <a:solidFill>
                          <a:srgbClr val="FFC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1</a:t>
                      </a:r>
                      <a:r>
                        <a:rPr lang="fr-FR" dirty="0"/>
                        <a:t>3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1</a:t>
                      </a:r>
                      <a:r>
                        <a:rPr lang="fr-FR" dirty="0"/>
                        <a:t>4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</a:t>
                      </a:r>
                      <a:endParaRPr sz="1000" dirty="0">
                        <a:solidFill>
                          <a:srgbClr val="FF0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15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</a:t>
                      </a:r>
                      <a:endParaRPr sz="1000" dirty="0">
                        <a:solidFill>
                          <a:srgbClr val="00B0F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16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8AD8"/>
                          </a:solidFill>
                        </a:rPr>
                        <a:t>MERCREDI</a:t>
                      </a:r>
                      <a:endParaRPr sz="1000" dirty="0">
                        <a:solidFill>
                          <a:srgbClr val="FF8AD8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6DB0F"/>
                          </a:solidFill>
                        </a:rPr>
                        <a:t>JEUDI</a:t>
                      </a:r>
                      <a:endParaRPr sz="1000" dirty="0">
                        <a:solidFill>
                          <a:srgbClr val="F6DB0F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997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7138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395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7138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45" name="Image 31" descr="Imag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8412" y="25810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Image 32" descr="Imag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658" y="247308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Image 6" descr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7212" y="247308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Image 7" descr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8811" y="247308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Image 8" descr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9449" y="2487971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Image 9" descr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811" y="25810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Image 11" descr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3211" y="25810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Image 12" descr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4812" y="25810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Image 13" descr="Imag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8011" y="25810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Image 23" descr="Imag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999" y="434261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5706" y="434261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3389" y="436032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Image 27" descr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0022" y="436031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7758" y="436031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0225" y="436031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Image 33" descr="Imag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5032" y="436031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Image 34" descr="Imag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79838" y="436031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Image 35" descr="Image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1962" y="4360318"/>
            <a:ext cx="732496" cy="732496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ZoneTexte 23">
            <a:extLst>
              <a:ext uri="{FF2B5EF4-FFF2-40B4-BE49-F238E27FC236}">
                <a16:creationId xmlns:a16="http://schemas.microsoft.com/office/drawing/2014/main" id="{AF868199-85DD-5D70-21C5-DF8636282096}"/>
              </a:ext>
            </a:extLst>
          </p:cNvPr>
          <p:cNvSpPr txBox="1"/>
          <p:nvPr/>
        </p:nvSpPr>
        <p:spPr>
          <a:xfrm>
            <a:off x="7883974" y="37630"/>
            <a:ext cx="2022026" cy="886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rPr dirty="0"/>
              <a:t>ETE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D730BDDD-7A49-D10B-D46B-D5F65A5988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482" y="3393588"/>
            <a:ext cx="797106" cy="101154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30" descr="Image 30">
            <a:extLst>
              <a:ext uri="{FF2B5EF4-FFF2-40B4-BE49-F238E27FC236}">
                <a16:creationId xmlns:a16="http://schemas.microsoft.com/office/drawing/2014/main" id="{F66B5378-5452-8D51-14DA-56B6DD014CB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188"/>
          <a:stretch>
            <a:fillRect/>
          </a:stretch>
        </p:blipFill>
        <p:spPr>
          <a:xfrm>
            <a:off x="-20787" y="0"/>
            <a:ext cx="3323128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Image 2" descr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2822" y="0"/>
            <a:ext cx="6674462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67" name="Tableau 3"/>
          <p:cNvGraphicFramePr/>
          <p:nvPr>
            <p:extLst>
              <p:ext uri="{D42A27DB-BD31-4B8C-83A1-F6EECF244321}">
                <p14:modId xmlns:p14="http://schemas.microsoft.com/office/powerpoint/2010/main" val="3772691795"/>
              </p:ext>
            </p:extLst>
          </p:nvPr>
        </p:nvGraphicFramePr>
        <p:xfrm>
          <a:off x="1" y="1180800"/>
          <a:ext cx="9977283" cy="4918878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0151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</a:t>
                      </a:r>
                      <a:endParaRPr sz="1000" dirty="0">
                        <a:solidFill>
                          <a:srgbClr val="92D05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19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C000"/>
                          </a:solidFill>
                        </a:rPr>
                        <a:t>SAMEDI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 </a:t>
                      </a:r>
                      <a:r>
                        <a:rPr sz="2500" dirty="0"/>
                        <a:t>2</a:t>
                      </a:r>
                      <a:r>
                        <a:rPr lang="fr-FR" sz="2500" dirty="0"/>
                        <a:t>0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DIMANCHE</a:t>
                      </a:r>
                      <a:endParaRPr lang="fr-FR" sz="2500" dirty="0">
                        <a:solidFill>
                          <a:schemeClr val="bg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21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2</a:t>
                      </a:r>
                      <a:r>
                        <a:rPr lang="fr-FR" dirty="0"/>
                        <a:t>2</a:t>
                      </a:r>
                      <a:endParaRPr sz="14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</a:t>
                      </a:r>
                      <a:endParaRPr sz="1000" dirty="0">
                        <a:solidFill>
                          <a:srgbClr val="00B0F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2</a:t>
                      </a:r>
                      <a:r>
                        <a:rPr lang="fr-FR" dirty="0"/>
                        <a:t>3</a:t>
                      </a:r>
                      <a:endParaRPr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8AD8"/>
                          </a:solidFill>
                        </a:rPr>
                        <a:t>MERCREDI</a:t>
                      </a:r>
                      <a:endParaRPr sz="1000" dirty="0">
                        <a:solidFill>
                          <a:srgbClr val="FF8AD8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6DB0F"/>
                          </a:solidFill>
                        </a:rPr>
                        <a:t>JEUDI</a:t>
                      </a:r>
                      <a:endParaRPr sz="1000" dirty="0">
                        <a:solidFill>
                          <a:srgbClr val="F6DB0F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</a:t>
                      </a:r>
                      <a:endParaRPr sz="1000" dirty="0">
                        <a:solidFill>
                          <a:srgbClr val="92D05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26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SEPTEM</a:t>
                      </a:r>
                      <a:r>
                        <a:rPr dirty="0"/>
                        <a:t>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C000"/>
                          </a:solidFill>
                        </a:rPr>
                        <a:t>SAMEDI</a:t>
                      </a:r>
                      <a:endParaRPr sz="1000" dirty="0">
                        <a:solidFill>
                          <a:srgbClr val="FFC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27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SEPTEMBRE</a:t>
                      </a:r>
                      <a:r>
                        <a:rPr dirty="0"/>
                        <a:t>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8518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1090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67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107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68" name="Image 34" descr="Imag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1599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Image 5" descr="Imag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8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Image 39" descr="Image 3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19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Image 40" descr="Image 4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892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Image 42" descr="Image 4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119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Image 43" descr="Image 4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3200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Image 44" descr="Image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0000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Image 45" descr="Image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5201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Image 25" descr="Imag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75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ZoneTexte 21"/>
          <p:cNvSpPr txBox="1"/>
          <p:nvPr/>
        </p:nvSpPr>
        <p:spPr>
          <a:xfrm>
            <a:off x="4628984" y="37230"/>
            <a:ext cx="4328161" cy="886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rPr dirty="0"/>
              <a:t>AUTOMNE</a:t>
            </a:r>
          </a:p>
        </p:txBody>
      </p:sp>
      <p:pic>
        <p:nvPicPr>
          <p:cNvPr id="178" name="Image 23" descr="Image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Image 24" descr="Imag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Image 27" descr="Image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95896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Image 37" descr="Image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Image 38" descr="Image 3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Image 41" descr="Image 4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Image 46" descr="Image 4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Image 47" descr="Image 4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Image 48" descr="Image 4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ZoneTexte 4"/>
          <p:cNvSpPr txBox="1"/>
          <p:nvPr/>
        </p:nvSpPr>
        <p:spPr>
          <a:xfrm>
            <a:off x="3368514" y="3965447"/>
            <a:ext cx="11942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600"/>
            </a:lvl1pPr>
          </a:lstStyle>
          <a:p>
            <a:r>
              <a:rPr b="1" dirty="0"/>
              <a:t>AUTOMNE</a:t>
            </a:r>
          </a:p>
        </p:txBody>
      </p:sp>
      <p:pic>
        <p:nvPicPr>
          <p:cNvPr id="6" name="Image 2" descr="Image 2">
            <a:extLst>
              <a:ext uri="{FF2B5EF4-FFF2-40B4-BE49-F238E27FC236}">
                <a16:creationId xmlns:a16="http://schemas.microsoft.com/office/drawing/2014/main" id="{F8396433-539E-01D5-F5CD-2F76F6F6943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26917" y="3075952"/>
            <a:ext cx="1053401" cy="991105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54F50B3-83C1-ABB4-4A8D-671EE832442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512" y="3128180"/>
            <a:ext cx="941173" cy="109501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Image 25" descr="Imag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288" y="0"/>
            <a:ext cx="9988572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89" name="Tableau 3"/>
          <p:cNvGraphicFramePr/>
          <p:nvPr>
            <p:extLst>
              <p:ext uri="{D42A27DB-BD31-4B8C-83A1-F6EECF244321}">
                <p14:modId xmlns:p14="http://schemas.microsoft.com/office/powerpoint/2010/main" val="2977783419"/>
              </p:ext>
            </p:extLst>
          </p:nvPr>
        </p:nvGraphicFramePr>
        <p:xfrm>
          <a:off x="0" y="1180800"/>
          <a:ext cx="9968248" cy="493425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092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29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0661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28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SEPTEM</a:t>
                      </a:r>
                      <a:r>
                        <a:rPr dirty="0"/>
                        <a:t>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</a:t>
                      </a:r>
                      <a:endParaRPr sz="1000" dirty="0">
                        <a:solidFill>
                          <a:srgbClr val="FF0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29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SEPTEMBRE</a:t>
                      </a:r>
                      <a:endParaRPr dirty="0"/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</a:t>
                      </a:r>
                      <a:endParaRPr sz="1000" dirty="0">
                        <a:solidFill>
                          <a:srgbClr val="00B0F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30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SEPTEM</a:t>
                      </a:r>
                      <a:r>
                        <a:rPr dirty="0"/>
                        <a:t>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8AD8"/>
                          </a:solidFill>
                        </a:rPr>
                        <a:t>MERCREDI</a:t>
                      </a:r>
                      <a:endParaRPr sz="1000" dirty="0">
                        <a:solidFill>
                          <a:srgbClr val="FF8AD8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6DB0F"/>
                          </a:solidFill>
                        </a:rPr>
                        <a:t>JEUDI</a:t>
                      </a:r>
                      <a:endParaRPr sz="1000" dirty="0">
                        <a:solidFill>
                          <a:srgbClr val="F6DB0F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</a:t>
                      </a:r>
                      <a:endParaRPr sz="1000" dirty="0">
                        <a:solidFill>
                          <a:srgbClr val="92D05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3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C000"/>
                          </a:solidFill>
                        </a:rPr>
                        <a:t>SAMEDI</a:t>
                      </a:r>
                      <a:endParaRPr sz="1000" dirty="0">
                        <a:solidFill>
                          <a:srgbClr val="FFC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4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/>
                        <a:t>5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</a:t>
                      </a:r>
                      <a:endParaRPr sz="1000" dirty="0">
                        <a:solidFill>
                          <a:srgbClr val="FF0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/>
                        <a:t>6</a:t>
                      </a:r>
                      <a:endParaRPr sz="24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457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457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911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457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sz="1000"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90" name="Image 27" descr="Imag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3468" y="26447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Image 28" descr="Imag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868" y="25368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Image 30" descr="Imag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9068" y="25368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Image 31" descr="Imag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7469" y="25368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Image 32" descr="Imag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8668" y="26447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Image 33" descr="Imag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7069" y="26447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Image 34" descr="Imag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869" y="26447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Image 35" descr="Imag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268" y="26447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Image 11" descr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9633" y="2495776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Image 22" descr="Imag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999" y="4424565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Image 24" descr="Imag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5706" y="4424565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3389" y="4442276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0022" y="4442274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Image 36" descr="Image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7758" y="4442274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Image 37" descr="Imag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0225" y="4442274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Image 38" descr="Image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5032" y="4442274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Image 39" descr="Image 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79838" y="4442274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Image 40" descr="Image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1962" y="4442273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3CE21E00-EA9B-3613-B2F5-F7335C73C7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229"/>
          <a:stretch>
            <a:fillRect/>
          </a:stretch>
        </p:blipFill>
        <p:spPr>
          <a:xfrm>
            <a:off x="5516502" y="3493660"/>
            <a:ext cx="1039941" cy="93090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E87EDEB-621C-27BE-437A-4BBD7A28221A}"/>
              </a:ext>
            </a:extLst>
          </p:cNvPr>
          <p:cNvSpPr txBox="1"/>
          <p:nvPr/>
        </p:nvSpPr>
        <p:spPr>
          <a:xfrm>
            <a:off x="5694338" y="4362913"/>
            <a:ext cx="636929" cy="2462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MUSIQUE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Image 27" descr="Imag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2572" y="0"/>
            <a:ext cx="9988572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10" name="Tableau 3"/>
          <p:cNvGraphicFramePr/>
          <p:nvPr>
            <p:extLst>
              <p:ext uri="{D42A27DB-BD31-4B8C-83A1-F6EECF244321}">
                <p14:modId xmlns:p14="http://schemas.microsoft.com/office/powerpoint/2010/main" val="4229707351"/>
              </p:ext>
            </p:extLst>
          </p:nvPr>
        </p:nvGraphicFramePr>
        <p:xfrm>
          <a:off x="-82572" y="1197733"/>
          <a:ext cx="9977283" cy="4908585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04534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 </a:t>
                      </a:r>
                      <a:endParaRPr sz="1000" dirty="0">
                        <a:solidFill>
                          <a:srgbClr val="00B0F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/>
                        <a:t>7</a:t>
                      </a:r>
                      <a:endParaRPr sz="24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8AD8"/>
                          </a:solidFill>
                        </a:rPr>
                        <a:t>MERCREDI </a:t>
                      </a:r>
                      <a:endParaRPr sz="1000" dirty="0">
                        <a:solidFill>
                          <a:srgbClr val="FF8AD8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6DB0F"/>
                          </a:solidFill>
                        </a:rPr>
                        <a:t>JEUDI </a:t>
                      </a:r>
                      <a:endParaRPr sz="1000" dirty="0">
                        <a:solidFill>
                          <a:srgbClr val="F6DB0F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 </a:t>
                      </a:r>
                      <a:endParaRPr sz="1000" dirty="0">
                        <a:solidFill>
                          <a:srgbClr val="92D05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1</a:t>
                      </a:r>
                      <a:r>
                        <a:rPr lang="fr-FR" dirty="0"/>
                        <a:t>0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C000"/>
                          </a:solidFill>
                        </a:rPr>
                        <a:t>SAMEDI </a:t>
                      </a:r>
                      <a:endParaRPr sz="1000" dirty="0">
                        <a:solidFill>
                          <a:srgbClr val="FFC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1</a:t>
                      </a:r>
                      <a:r>
                        <a:rPr lang="fr-FR" dirty="0"/>
                        <a:t>1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1</a:t>
                      </a:r>
                      <a:r>
                        <a:rPr lang="fr-FR" dirty="0"/>
                        <a:t>2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 </a:t>
                      </a:r>
                      <a:endParaRPr sz="1000" dirty="0">
                        <a:solidFill>
                          <a:srgbClr val="FF0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1</a:t>
                      </a:r>
                      <a:r>
                        <a:rPr lang="fr-FR" dirty="0"/>
                        <a:t>3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 </a:t>
                      </a:r>
                      <a:endParaRPr sz="1000" dirty="0">
                        <a:solidFill>
                          <a:srgbClr val="00B0F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1</a:t>
                      </a:r>
                      <a:r>
                        <a:rPr lang="fr-FR" dirty="0"/>
                        <a:t>4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8AD8"/>
                          </a:solidFill>
                        </a:rPr>
                        <a:t>MERCREDI </a:t>
                      </a:r>
                      <a:endParaRPr sz="1000" dirty="0">
                        <a:solidFill>
                          <a:srgbClr val="FF8AD8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5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906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4633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87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4633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11" name="Image 33" descr="Imag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0269" y="225543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Image 34" descr="Imag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Image 37" descr="Imag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00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Image 41" descr="Image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9628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Image 42" descr="Imag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1257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Image 43" descr="Image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8838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Image 13" descr="Imag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40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sp>
        <p:nvSpPr>
          <p:cNvPr id="218" name="ZoneTexte 23"/>
          <p:cNvSpPr txBox="1"/>
          <p:nvPr/>
        </p:nvSpPr>
        <p:spPr>
          <a:xfrm>
            <a:off x="5712119" y="44868"/>
            <a:ext cx="4169992" cy="886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219" name="Image 25" descr="Imag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0" name="Image 26" descr="Imag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1" name="Image 28" descr="Imag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Image 29" descr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Image 30" descr="Imag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Image 31" descr="Imag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age 32" descr="Image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Image 35" descr="Image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Image 36" descr="Image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Image 37" descr="Imag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6390" y="2255438"/>
            <a:ext cx="952532" cy="643244"/>
          </a:xfrm>
          <a:prstGeom prst="rect">
            <a:avLst/>
          </a:prstGeom>
          <a:ln w="12700">
            <a:miter lim="400000"/>
          </a:ln>
        </p:spPr>
      </p:pic>
      <p:pic>
        <p:nvPicPr>
          <p:cNvPr id="229" name="Image 37" descr="Imag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31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63EEBB9E-1DBB-70C8-ED3A-B290959707C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229"/>
          <a:stretch>
            <a:fillRect/>
          </a:stretch>
        </p:blipFill>
        <p:spPr>
          <a:xfrm>
            <a:off x="3256532" y="3137769"/>
            <a:ext cx="1039941" cy="930905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404EFD0C-8BE3-4420-C5E8-313A3E3888B1}"/>
              </a:ext>
            </a:extLst>
          </p:cNvPr>
          <p:cNvSpPr txBox="1"/>
          <p:nvPr/>
        </p:nvSpPr>
        <p:spPr>
          <a:xfrm>
            <a:off x="3420000" y="4068674"/>
            <a:ext cx="803744" cy="2462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 MUSIQUE</a:t>
            </a:r>
          </a:p>
        </p:txBody>
      </p:sp>
      <p:pic>
        <p:nvPicPr>
          <p:cNvPr id="4" name="Image 10" descr="Image 10">
            <a:extLst>
              <a:ext uri="{FF2B5EF4-FFF2-40B4-BE49-F238E27FC236}">
                <a16:creationId xmlns:a16="http://schemas.microsoft.com/office/drawing/2014/main" id="{8B08C1DB-38DF-81F9-42F2-AD79445ECE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9155" y="2330887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Image 34" descr="Imag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288" y="0"/>
            <a:ext cx="9988572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5" name="Tableau 3"/>
          <p:cNvGraphicFramePr/>
          <p:nvPr>
            <p:extLst>
              <p:ext uri="{D42A27DB-BD31-4B8C-83A1-F6EECF244321}">
                <p14:modId xmlns:p14="http://schemas.microsoft.com/office/powerpoint/2010/main" val="3346588521"/>
              </p:ext>
            </p:extLst>
          </p:nvPr>
        </p:nvGraphicFramePr>
        <p:xfrm>
          <a:off x="51208" y="1199874"/>
          <a:ext cx="9977283" cy="4884771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9674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6DB0F"/>
                          </a:solidFill>
                        </a:rPr>
                        <a:t>JEUDI </a:t>
                      </a:r>
                      <a:endParaRPr sz="1000" dirty="0">
                        <a:solidFill>
                          <a:srgbClr val="F6DB0F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 </a:t>
                      </a:r>
                      <a:endParaRPr sz="1000" dirty="0">
                        <a:solidFill>
                          <a:srgbClr val="92D05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17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C000"/>
                          </a:solidFill>
                        </a:rPr>
                        <a:t>SAMEDI </a:t>
                      </a:r>
                      <a:endParaRPr sz="1000" dirty="0">
                        <a:solidFill>
                          <a:srgbClr val="FFC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dirty="0"/>
                        <a:t>18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chemeClr val="bg1"/>
                          </a:solidFill>
                        </a:rPr>
                        <a:t>DIMANCHE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lang="fr-FR" sz="2400" dirty="0"/>
                        <a:t>19</a:t>
                      </a:r>
                      <a:endParaRPr sz="24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0000"/>
                          </a:solidFill>
                        </a:rPr>
                        <a:t>LUNDI </a:t>
                      </a:r>
                      <a:endParaRPr sz="1000" dirty="0">
                        <a:solidFill>
                          <a:srgbClr val="FF000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2</a:t>
                      </a:r>
                      <a:r>
                        <a:rPr lang="fr-FR" dirty="0"/>
                        <a:t>0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00B0F0"/>
                          </a:solidFill>
                        </a:rPr>
                        <a:t>MARDI</a:t>
                      </a:r>
                      <a:r>
                        <a:rPr dirty="0"/>
                        <a:t> </a:t>
                      </a:r>
                      <a:endParaRPr sz="1000" dirty="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2</a:t>
                      </a:r>
                      <a:r>
                        <a:rPr lang="fr-FR" dirty="0"/>
                        <a:t>1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F8AD8"/>
                          </a:solidFill>
                        </a:rPr>
                        <a:t>MERCREDI </a:t>
                      </a:r>
                      <a:endParaRPr sz="1000" dirty="0">
                        <a:solidFill>
                          <a:srgbClr val="FF8AD8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2</a:t>
                      </a:r>
                      <a:r>
                        <a:rPr lang="fr-FR" dirty="0"/>
                        <a:t>2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F6DB0F"/>
                          </a:solidFill>
                        </a:rPr>
                        <a:t>JEUDI </a:t>
                      </a:r>
                      <a:endParaRPr sz="1000" dirty="0">
                        <a:solidFill>
                          <a:srgbClr val="F6DB0F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2</a:t>
                      </a:r>
                      <a:r>
                        <a:rPr lang="fr-FR" dirty="0"/>
                        <a:t>3</a:t>
                      </a:r>
                      <a:endParaRPr sz="1000" baseline="30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>
                          <a:solidFill>
                            <a:srgbClr val="92D050"/>
                          </a:solidFill>
                        </a:rPr>
                        <a:t>VENDREDI </a:t>
                      </a:r>
                      <a:endParaRPr sz="1000" dirty="0">
                        <a:solidFill>
                          <a:srgbClr val="92D050"/>
                        </a:solidFill>
                      </a:endParaRP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2</a:t>
                      </a:r>
                      <a:r>
                        <a:rPr lang="fr-FR" dirty="0"/>
                        <a:t>4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6" name="Image 27" descr="Imag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7599" y="22319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Image 36" descr="Imag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6399" y="223199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Image 37" descr="Imag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5200" y="2231995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Image 38" descr="Imag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3999" y="223199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Image 39" descr="Imag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2799" y="223199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Image 40" descr="Imag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1599" y="223376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Image 41" descr="Image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0400" y="2231998"/>
            <a:ext cx="772885" cy="792268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ZoneTexte 22"/>
          <p:cNvSpPr txBox="1"/>
          <p:nvPr/>
        </p:nvSpPr>
        <p:spPr>
          <a:xfrm>
            <a:off x="2723605" y="-1"/>
            <a:ext cx="4352692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104" name="Image 23" descr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Image 24" descr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Image 28" descr="Imag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Image 29" descr="Imag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Image 30" descr="Imag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Image 31" descr="Imag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Image 32" descr="Imag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Image 33" descr="Imag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Image 35" descr="Imag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Image 37" descr="Imag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4406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Image 37" descr="Imag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08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3A73DAE-3C5C-0711-9A3B-9F7C633958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229"/>
          <a:stretch>
            <a:fillRect/>
          </a:stretch>
        </p:blipFill>
        <p:spPr>
          <a:xfrm>
            <a:off x="1224406" y="3128914"/>
            <a:ext cx="952532" cy="930905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B4B11143-40D3-3AB5-298D-7E2278685D01}"/>
              </a:ext>
            </a:extLst>
          </p:cNvPr>
          <p:cNvSpPr txBox="1"/>
          <p:nvPr/>
        </p:nvSpPr>
        <p:spPr>
          <a:xfrm>
            <a:off x="1306932" y="4059819"/>
            <a:ext cx="732496" cy="2462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 MUSIQUE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E1B2CE5-0193-8AD9-5F30-1A3E21F7F7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553" y="4990724"/>
            <a:ext cx="840238" cy="782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62179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200</Words>
  <Application>Microsoft Macintosh PowerPoint</Application>
  <PresentationFormat>Format A4 (210 x 297 mm)</PresentationFormat>
  <Paragraphs>184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Script cole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ECOLE</dc:creator>
  <cp:lastModifiedBy>Emmanuelle Grosmaitre</cp:lastModifiedBy>
  <cp:revision>22</cp:revision>
  <dcterms:modified xsi:type="dcterms:W3CDTF">2025-08-09T13:41:43Z</dcterms:modified>
</cp:coreProperties>
</file>